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Extra Bold" charset="1" panose="020B0906030804020204"/>
      <p:regular r:id="rId22"/>
    </p:embeddedFont>
    <p:embeddedFont>
      <p:font typeface="Open Sans Extra Bold Italics" charset="1" panose="020B0906030804020204"/>
      <p:regular r:id="rId23"/>
    </p:embeddedFont>
    <p:embeddedFont>
      <p:font typeface="Finger Paint" charset="1" panose="020B0506040000020004"/>
      <p:regular r:id="rId24"/>
    </p:embeddedFont>
    <p:embeddedFont>
      <p:font typeface="Poppins Thin" charset="1" panose="00000300000000000000"/>
      <p:regular r:id="rId25"/>
    </p:embeddedFont>
    <p:embeddedFont>
      <p:font typeface="Poppins Thin Bold" charset="1" panose="00000400000000000000"/>
      <p:regular r:id="rId26"/>
    </p:embeddedFont>
    <p:embeddedFont>
      <p:font typeface="Poppins Thin Italics" charset="1" panose="00000300000000000000"/>
      <p:regular r:id="rId27"/>
    </p:embeddedFont>
    <p:embeddedFont>
      <p:font typeface="Poppins Thin Bold Italics" charset="1" panose="00000400000000000000"/>
      <p:regular r:id="rId28"/>
    </p:embeddedFont>
    <p:embeddedFont>
      <p:font typeface="TT Travels" charset="1" panose="02000503030000020004"/>
      <p:regular r:id="rId29"/>
    </p:embeddedFont>
    <p:embeddedFont>
      <p:font typeface="TT Travels Bold" charset="1" panose="02000803040000020004"/>
      <p:regular r:id="rId30"/>
    </p:embeddedFont>
    <p:embeddedFont>
      <p:font typeface="TT Travels Italics" charset="1" panose="02000503030000090004"/>
      <p:regular r:id="rId31"/>
    </p:embeddedFont>
    <p:embeddedFont>
      <p:font typeface="TT Travels Bold Italics" charset="1" panose="020008030400000900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fonts/font6.fntdata" Type="http://schemas.openxmlformats.org/officeDocument/2006/relationships/font"/><Relationship Id="rId60" Target="notesSlides/notesSlide5.xml" Type="http://schemas.openxmlformats.org/officeDocument/2006/relationships/notesSlide"/><Relationship Id="rId61" Target="notesSlides/notesSlide6.xml" Type="http://schemas.openxmlformats.org/officeDocument/2006/relationships/notesSlide"/><Relationship Id="rId62" Target="notesSlides/notesSlide7.xml" Type="http://schemas.openxmlformats.org/officeDocument/2006/relationships/notesSlide"/><Relationship Id="rId63" Target="notesSlides/notesSlide8.xml" Type="http://schemas.openxmlformats.org/officeDocument/2006/relationships/notesSlide"/><Relationship Id="rId64" Target="notesSlides/notesSlide9.xml" Type="http://schemas.openxmlformats.org/officeDocument/2006/relationships/notesSlide"/><Relationship Id="rId65" Target="notesSlides/notesSlide10.xml" Type="http://schemas.openxmlformats.org/officeDocument/2006/relationships/notesSlide"/><Relationship Id="rId66" Target="notesSlides/notesSlide11.xml" Type="http://schemas.openxmlformats.org/officeDocument/2006/relationships/notesSlide"/><Relationship Id="rId67" Target="notesSlides/notesSlide12.xml" Type="http://schemas.openxmlformats.org/officeDocument/2006/relationships/notesSlide"/><Relationship Id="rId68" Target="notesSlides/notesSlide13.xml" Type="http://schemas.openxmlformats.org/officeDocument/2006/relationships/notesSlide"/><Relationship Id="rId69" Target="notesSlides/notesSlide14.xml" Type="http://schemas.openxmlformats.org/officeDocument/2006/relationships/notesSlide"/><Relationship Id="rId7" Target="fonts/font7.fntdata" Type="http://schemas.openxmlformats.org/officeDocument/2006/relationships/font"/><Relationship Id="rId70" Target="notesSlides/notesSlide15.xml" Type="http://schemas.openxmlformats.org/officeDocument/2006/relationships/notesSlide"/><Relationship Id="rId71" Target="notesSlides/notesSlide16.xml" Type="http://schemas.openxmlformats.org/officeDocument/2006/relationships/notesSlide"/><Relationship Id="rId72" Target="notesSlides/notesSlide17.xml" Type="http://schemas.openxmlformats.org/officeDocument/2006/relationships/notesSlide"/><Relationship Id="rId73" Target="notesSlides/notesSlide18.xml" Type="http://schemas.openxmlformats.org/officeDocument/2006/relationships/notesSlide"/><Relationship Id="rId74" Target="notesSlides/notesSlide19.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alin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ikhwan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ikhwan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kevin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irfan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irfan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irfan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bahar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bahar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kukuh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kukuh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kukuh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kevin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bahar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ikhwan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ikhwan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ikhwan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2" Target="../notesSlides/notesSlide12.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gif" Type="http://schemas.openxmlformats.org/officeDocument/2006/relationships/image"/><Relationship Id="rId9" Target="../media/image1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notesSlides/notesSlide13.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6.gif" Type="http://schemas.openxmlformats.org/officeDocument/2006/relationships/image"/><Relationship Id="rId9"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2.png" Type="http://schemas.openxmlformats.org/officeDocument/2006/relationships/image"/><Relationship Id="rId17" Target="../media/image33.png" Type="http://schemas.openxmlformats.org/officeDocument/2006/relationships/image"/><Relationship Id="rId2" Target="../notesSlides/notesSlide14.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4.png" Type="http://schemas.openxmlformats.org/officeDocument/2006/relationships/image"/><Relationship Id="rId2" Target="../notesSlides/notesSlide15.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5.png" Type="http://schemas.openxmlformats.org/officeDocument/2006/relationships/image"/><Relationship Id="rId2" Target="../notesSlides/notesSlide16.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36.png" Type="http://schemas.openxmlformats.org/officeDocument/2006/relationships/image"/><Relationship Id="rId17" Target="../media/image37.png" Type="http://schemas.openxmlformats.org/officeDocument/2006/relationships/image"/><Relationship Id="rId18" Target="../media/image38.png" Type="http://schemas.openxmlformats.org/officeDocument/2006/relationships/image"/><Relationship Id="rId19" Target="../media/image39.svg" Type="http://schemas.openxmlformats.org/officeDocument/2006/relationships/image"/><Relationship Id="rId2" Target="../notesSlides/notesSlide17.xml" Type="http://schemas.openxmlformats.org/officeDocument/2006/relationships/notesSlide"/><Relationship Id="rId20" Target="../media/image40.png" Type="http://schemas.openxmlformats.org/officeDocument/2006/relationships/image"/><Relationship Id="rId21" Target="../media/image41.png" Type="http://schemas.openxmlformats.org/officeDocument/2006/relationships/imag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4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png" Type="http://schemas.openxmlformats.org/officeDocument/2006/relationships/image"/><Relationship Id="rId8"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5.png" Type="http://schemas.openxmlformats.org/officeDocument/2006/relationships/image"/><Relationship Id="rId8"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5.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3142262" y="2448016"/>
            <a:ext cx="4411594" cy="5390968"/>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500879" y="8698000"/>
            <a:ext cx="3189599" cy="1589000"/>
          </a:xfrm>
          <a:prstGeom prst="rect">
            <a:avLst/>
          </a:prstGeom>
        </p:spPr>
      </p:pic>
      <p:grpSp>
        <p:nvGrpSpPr>
          <p:cNvPr name="Group 4" id="4"/>
          <p:cNvGrpSpPr>
            <a:grpSpLocks noChangeAspect="true"/>
          </p:cNvGrpSpPr>
          <p:nvPr/>
        </p:nvGrpSpPr>
        <p:grpSpPr>
          <a:xfrm rot="0">
            <a:off x="15369479" y="0"/>
            <a:ext cx="2918521" cy="2918509"/>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grpSp>
        <p:nvGrpSpPr>
          <p:cNvPr name="Group 6" id="6"/>
          <p:cNvGrpSpPr/>
          <p:nvPr/>
        </p:nvGrpSpPr>
        <p:grpSpPr>
          <a:xfrm rot="0">
            <a:off x="4136331" y="1857392"/>
            <a:ext cx="10638975" cy="4178543"/>
            <a:chOff x="0" y="0"/>
            <a:chExt cx="14185300" cy="5571390"/>
          </a:xfrm>
        </p:grpSpPr>
        <p:sp>
          <p:nvSpPr>
            <p:cNvPr name="TextBox 7" id="7"/>
            <p:cNvSpPr txBox="true"/>
            <p:nvPr/>
          </p:nvSpPr>
          <p:spPr>
            <a:xfrm rot="0">
              <a:off x="0" y="800735"/>
              <a:ext cx="14185300" cy="2737485"/>
            </a:xfrm>
            <a:prstGeom prst="rect">
              <a:avLst/>
            </a:prstGeom>
          </p:spPr>
          <p:txBody>
            <a:bodyPr anchor="t" rtlCol="false" tIns="0" lIns="0" bIns="0" rIns="0">
              <a:spAutoFit/>
            </a:bodyPr>
            <a:lstStyle/>
            <a:p>
              <a:pPr algn="ctr">
                <a:lnSpc>
                  <a:spcPts val="16770"/>
                </a:lnSpc>
              </a:pPr>
              <a:r>
                <a:rPr lang="en-US" sz="12900">
                  <a:solidFill>
                    <a:srgbClr val="1B1B1B"/>
                  </a:solidFill>
                  <a:latin typeface="Poppins Medium Bold"/>
                </a:rPr>
                <a:t>KemanaKita</a:t>
              </a:r>
            </a:p>
          </p:txBody>
        </p:sp>
        <p:sp>
          <p:nvSpPr>
            <p:cNvPr name="TextBox 8" id="8"/>
            <p:cNvSpPr txBox="true"/>
            <p:nvPr/>
          </p:nvSpPr>
          <p:spPr>
            <a:xfrm rot="0">
              <a:off x="2238295" y="4936390"/>
              <a:ext cx="9708710" cy="578697"/>
            </a:xfrm>
            <a:prstGeom prst="rect">
              <a:avLst/>
            </a:prstGeom>
          </p:spPr>
          <p:txBody>
            <a:bodyPr anchor="t" rtlCol="false" tIns="0" lIns="0" bIns="0" rIns="0">
              <a:spAutoFit/>
            </a:bodyPr>
            <a:lstStyle/>
            <a:p>
              <a:pPr algn="ctr">
                <a:lnSpc>
                  <a:spcPts val="3640"/>
                </a:lnSpc>
              </a:pPr>
              <a:r>
                <a:rPr lang="en-US" sz="2600">
                  <a:solidFill>
                    <a:srgbClr val="1B1B1B"/>
                  </a:solidFill>
                  <a:latin typeface="Poppins Light Bold"/>
                </a:rPr>
                <a:t>Jelajah Keindahan Indonesia</a:t>
              </a:r>
            </a:p>
          </p:txBody>
        </p:sp>
      </p:grpSp>
      <p:sp>
        <p:nvSpPr>
          <p:cNvPr name="TextBox 9" id="9"/>
          <p:cNvSpPr txBox="true"/>
          <p:nvPr/>
        </p:nvSpPr>
        <p:spPr>
          <a:xfrm rot="0">
            <a:off x="4279206" y="6727461"/>
            <a:ext cx="10175677" cy="1218565"/>
          </a:xfrm>
          <a:prstGeom prst="rect">
            <a:avLst/>
          </a:prstGeom>
        </p:spPr>
        <p:txBody>
          <a:bodyPr anchor="t" rtlCol="false" tIns="0" lIns="0" bIns="0" rIns="0">
            <a:spAutoFit/>
          </a:bodyPr>
          <a:lstStyle/>
          <a:p>
            <a:pPr algn="ctr">
              <a:lnSpc>
                <a:spcPts val="4759"/>
              </a:lnSpc>
            </a:pPr>
            <a:r>
              <a:rPr lang="en-US" sz="3399">
                <a:solidFill>
                  <a:srgbClr val="1B1B1B"/>
                </a:solidFill>
                <a:latin typeface="Poppins Thin Bold"/>
              </a:rPr>
              <a:t>Check our GitHub for more</a:t>
            </a:r>
          </a:p>
          <a:p>
            <a:pPr algn="ctr">
              <a:lnSpc>
                <a:spcPts val="4759"/>
              </a:lnSpc>
            </a:pPr>
            <a:r>
              <a:rPr lang="en-US" sz="3399">
                <a:solidFill>
                  <a:srgbClr val="1B1B1B"/>
                </a:solidFill>
                <a:latin typeface="Poppins Thin Bold"/>
              </a:rPr>
              <a:t>https://github.com/perfect-less/KemanaKita.git</a:t>
            </a:r>
          </a:p>
        </p:txBody>
      </p:sp>
      <p:sp>
        <p:nvSpPr>
          <p:cNvPr name="TextBox 10" id="10"/>
          <p:cNvSpPr txBox="true"/>
          <p:nvPr/>
        </p:nvSpPr>
        <p:spPr>
          <a:xfrm rot="0">
            <a:off x="7776683" y="8375741"/>
            <a:ext cx="3358270" cy="882559"/>
          </a:xfrm>
          <a:prstGeom prst="rect">
            <a:avLst/>
          </a:prstGeom>
        </p:spPr>
        <p:txBody>
          <a:bodyPr anchor="t" rtlCol="false" tIns="0" lIns="0" bIns="0" rIns="0">
            <a:spAutoFit/>
          </a:bodyPr>
          <a:lstStyle/>
          <a:p>
            <a:pPr algn="ctr">
              <a:lnSpc>
                <a:spcPts val="7251"/>
              </a:lnSpc>
              <a:spcBef>
                <a:spcPct val="0"/>
              </a:spcBef>
            </a:pPr>
            <a:r>
              <a:rPr lang="en-US" sz="5179">
                <a:solidFill>
                  <a:srgbClr val="1B1B1B"/>
                </a:solidFill>
                <a:latin typeface="Open Sans Extra Bold"/>
              </a:rPr>
              <a:t>C22-PS052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34487" y="3247053"/>
            <a:ext cx="15724813" cy="4911800"/>
          </a:xfrm>
          <a:prstGeom prst="rect">
            <a:avLst/>
          </a:prstGeom>
        </p:spPr>
        <p:txBody>
          <a:bodyPr anchor="t" rtlCol="false" tIns="0" lIns="0" bIns="0" rIns="0">
            <a:spAutoFit/>
          </a:bodyPr>
          <a:lstStyle/>
          <a:p>
            <a:pPr algn="ctr">
              <a:lnSpc>
                <a:spcPts val="6320"/>
              </a:lnSpc>
            </a:pPr>
            <a:r>
              <a:rPr lang="en-US" sz="4899">
                <a:solidFill>
                  <a:srgbClr val="A09E99"/>
                </a:solidFill>
                <a:latin typeface="Poppins Medium"/>
              </a:rPr>
              <a:t>Build the initial application with initial models consist of 3 places in Bandung. In first feature, the application will be able to scan the 3 places in bandung and show the basic information about the places.</a:t>
            </a:r>
          </a:p>
          <a:p>
            <a:pPr algn="ctr">
              <a:lnSpc>
                <a:spcPts val="7278"/>
              </a:lnSpc>
            </a:pP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342314" y="9258300"/>
            <a:ext cx="2529916" cy="1260358"/>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51843" y="1353314"/>
            <a:ext cx="1389125" cy="1389125"/>
          </a:xfrm>
          <a:prstGeom prst="rect">
            <a:avLst/>
          </a:prstGeom>
        </p:spPr>
      </p:pic>
      <p:grpSp>
        <p:nvGrpSpPr>
          <p:cNvPr name="Group 5" id="5"/>
          <p:cNvGrpSpPr>
            <a:grpSpLocks noChangeAspect="true"/>
          </p:cNvGrpSpPr>
          <p:nvPr/>
        </p:nvGrpSpPr>
        <p:grpSpPr>
          <a:xfrm rot="0">
            <a:off x="15369479" y="0"/>
            <a:ext cx="2918521" cy="2918509"/>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802719" y="8671073"/>
            <a:ext cx="3407342" cy="4163771"/>
          </a:xfrm>
          <a:prstGeom prst="rect">
            <a:avLst/>
          </a:prstGeom>
        </p:spPr>
      </p:pic>
      <p:sp>
        <p:nvSpPr>
          <p:cNvPr name="AutoShape 3" id="3"/>
          <p:cNvSpPr/>
          <p:nvPr/>
        </p:nvSpPr>
        <p:spPr>
          <a:xfrm rot="-2386809">
            <a:off x="3518938" y="9085585"/>
            <a:ext cx="1382246" cy="239309"/>
          </a:xfrm>
          <a:prstGeom prst="rect">
            <a:avLst/>
          </a:prstGeom>
          <a:solidFill>
            <a:srgbClr val="03989E"/>
          </a:solidFill>
        </p:spPr>
      </p:sp>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80873" y="0"/>
            <a:ext cx="1965605" cy="979229"/>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3011284" y="2010231"/>
            <a:ext cx="14248016" cy="7970020"/>
          </a:xfrm>
          <a:prstGeom prst="rect">
            <a:avLst/>
          </a:prstGeom>
        </p:spPr>
      </p:pic>
      <p:grpSp>
        <p:nvGrpSpPr>
          <p:cNvPr name="Group 6" id="6"/>
          <p:cNvGrpSpPr>
            <a:grpSpLocks noChangeAspect="true"/>
          </p:cNvGrpSpPr>
          <p:nvPr/>
        </p:nvGrpSpPr>
        <p:grpSpPr>
          <a:xfrm rot="0">
            <a:off x="15369479" y="0"/>
            <a:ext cx="2918521" cy="291850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0" r="0" t="0" b="0"/>
              </a:stretch>
            </a:blipFill>
          </p:spPr>
        </p:sp>
      </p:grpSp>
      <p:sp>
        <p:nvSpPr>
          <p:cNvPr name="TextBox 8" id="8"/>
          <p:cNvSpPr txBox="true"/>
          <p:nvPr/>
        </p:nvSpPr>
        <p:spPr>
          <a:xfrm rot="0">
            <a:off x="1484732" y="319154"/>
            <a:ext cx="6926374" cy="2599355"/>
          </a:xfrm>
          <a:prstGeom prst="rect">
            <a:avLst/>
          </a:prstGeom>
        </p:spPr>
        <p:txBody>
          <a:bodyPr anchor="t" rtlCol="false" tIns="0" lIns="0" bIns="0" rIns="0">
            <a:spAutoFit/>
          </a:bodyPr>
          <a:lstStyle/>
          <a:p>
            <a:pPr>
              <a:lnSpc>
                <a:spcPts val="10292"/>
              </a:lnSpc>
            </a:pPr>
            <a:r>
              <a:rPr lang="en-US" sz="7978">
                <a:solidFill>
                  <a:srgbClr val="03989E"/>
                </a:solidFill>
                <a:latin typeface="Poppins Medium"/>
              </a:rPr>
              <a:t>KemanaKita</a:t>
            </a:r>
          </a:p>
          <a:p>
            <a:pPr>
              <a:lnSpc>
                <a:spcPts val="10292"/>
              </a:lnSpc>
            </a:pPr>
            <a:r>
              <a:rPr lang="en-US" sz="7978">
                <a:solidFill>
                  <a:srgbClr val="03989E"/>
                </a:solidFill>
                <a:latin typeface="Poppins Medium"/>
              </a:rPr>
              <a:t>UI!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224217" y="5624875"/>
            <a:ext cx="3570463" cy="4363106"/>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357832" y="6973974"/>
            <a:ext cx="1957776" cy="975329"/>
          </a:xfrm>
          <a:prstGeom prst="rect">
            <a:avLst/>
          </a:prstGeom>
        </p:spPr>
      </p:pic>
      <p:sp>
        <p:nvSpPr>
          <p:cNvPr name="TextBox 4" id="4"/>
          <p:cNvSpPr txBox="true"/>
          <p:nvPr/>
        </p:nvSpPr>
        <p:spPr>
          <a:xfrm rot="0">
            <a:off x="1028700" y="866775"/>
            <a:ext cx="9666317" cy="2787649"/>
          </a:xfrm>
          <a:prstGeom prst="rect">
            <a:avLst/>
          </a:prstGeom>
        </p:spPr>
        <p:txBody>
          <a:bodyPr anchor="t" rtlCol="false" tIns="0" lIns="0" bIns="0" rIns="0">
            <a:spAutoFit/>
          </a:bodyPr>
          <a:lstStyle/>
          <a:p>
            <a:pPr>
              <a:lnSpc>
                <a:spcPts val="11200"/>
              </a:lnSpc>
            </a:pPr>
            <a:r>
              <a:rPr lang="en-US" sz="8000">
                <a:solidFill>
                  <a:srgbClr val="03989E"/>
                </a:solidFill>
                <a:latin typeface="Open Sans Extra Bold"/>
              </a:rPr>
              <a:t>KemanaKita App</a:t>
            </a:r>
          </a:p>
          <a:p>
            <a:pPr>
              <a:lnSpc>
                <a:spcPts val="11200"/>
              </a:lnSpc>
            </a:pPr>
            <a:r>
              <a:rPr lang="en-US" sz="8000">
                <a:solidFill>
                  <a:srgbClr val="545454"/>
                </a:solidFill>
                <a:latin typeface="Open Sans Extra Bold"/>
              </a:rPr>
              <a:t>Demo</a:t>
            </a:r>
          </a:p>
        </p:txBody>
      </p:sp>
      <p:sp>
        <p:nvSpPr>
          <p:cNvPr name="AutoShape 5" id="5"/>
          <p:cNvSpPr/>
          <p:nvPr/>
        </p:nvSpPr>
        <p:spPr>
          <a:xfrm rot="-2386809">
            <a:off x="262526" y="958181"/>
            <a:ext cx="1567132" cy="239309"/>
          </a:xfrm>
          <a:prstGeom prst="rect">
            <a:avLst/>
          </a:prstGeom>
          <a:solidFill>
            <a:srgbClr val="D9D9D9"/>
          </a:solidFill>
        </p:spPr>
      </p:sp>
      <p:grpSp>
        <p:nvGrpSpPr>
          <p:cNvPr name="Group 6" id="6"/>
          <p:cNvGrpSpPr>
            <a:grpSpLocks noChangeAspect="true"/>
          </p:cNvGrpSpPr>
          <p:nvPr/>
        </p:nvGrpSpPr>
        <p:grpSpPr>
          <a:xfrm rot="0">
            <a:off x="15369479" y="0"/>
            <a:ext cx="2918521" cy="291850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grpSp>
        <p:nvGrpSpPr>
          <p:cNvPr name="Group 8" id="8"/>
          <p:cNvGrpSpPr>
            <a:grpSpLocks noChangeAspect="true"/>
          </p:cNvGrpSpPr>
          <p:nvPr/>
        </p:nvGrpSpPr>
        <p:grpSpPr>
          <a:xfrm rot="0">
            <a:off x="10542019" y="715284"/>
            <a:ext cx="4710835" cy="9321197"/>
            <a:chOff x="0" y="0"/>
            <a:chExt cx="2620010" cy="5184140"/>
          </a:xfrm>
        </p:grpSpPr>
        <p:sp>
          <p:nvSpPr>
            <p:cNvPr name="Freeform 9" id="9"/>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p:spPr>
        </p:sp>
        <p:sp>
          <p:nvSpPr>
            <p:cNvPr name="Freeform 11" id="11"/>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170529" y="7912504"/>
            <a:ext cx="3570463" cy="436310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21046" y="9118728"/>
            <a:ext cx="1957776" cy="97532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5972" y="-489614"/>
            <a:ext cx="1965605" cy="979229"/>
          </a:xfrm>
          <a:prstGeom prst="rect">
            <a:avLst/>
          </a:prstGeom>
        </p:spPr>
      </p:pic>
      <p:pic>
        <p:nvPicPr>
          <p:cNvPr name="Picture 7" id="7"/>
          <p:cNvPicPr>
            <a:picLocks noChangeAspect="true"/>
          </p:cNvPicPr>
          <p:nvPr/>
        </p:nvPicPr>
        <p:blipFill>
          <a:blip r:embed="rId8"/>
          <a:srcRect l="0" t="0" r="0" b="0"/>
          <a:stretch>
            <a:fillRect/>
          </a:stretch>
        </p:blipFill>
        <p:spPr>
          <a:xfrm rot="0">
            <a:off x="1178307" y="1159620"/>
            <a:ext cx="1334722" cy="847548"/>
          </a:xfrm>
          <a:prstGeom prst="rect">
            <a:avLst/>
          </a:prstGeom>
        </p:spPr>
      </p:pic>
      <p:grpSp>
        <p:nvGrpSpPr>
          <p:cNvPr name="Group 8" id="8"/>
          <p:cNvGrpSpPr>
            <a:grpSpLocks noChangeAspect="true"/>
          </p:cNvGrpSpPr>
          <p:nvPr/>
        </p:nvGrpSpPr>
        <p:grpSpPr>
          <a:xfrm rot="0">
            <a:off x="2170127" y="3190125"/>
            <a:ext cx="1787683" cy="3537238"/>
            <a:chOff x="0" y="0"/>
            <a:chExt cx="2620010" cy="5184140"/>
          </a:xfrm>
        </p:grpSpPr>
        <p:sp>
          <p:nvSpPr>
            <p:cNvPr name="Freeform 9" id="9"/>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81150" r="-35552" t="0" b="0"/>
              </a:stretch>
            </a:blipFill>
          </p:spPr>
        </p:sp>
        <p:sp>
          <p:nvSpPr>
            <p:cNvPr name="Freeform 11" id="11"/>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8" id="18"/>
          <p:cNvGrpSpPr>
            <a:grpSpLocks noChangeAspect="true"/>
          </p:cNvGrpSpPr>
          <p:nvPr/>
        </p:nvGrpSpPr>
        <p:grpSpPr>
          <a:xfrm rot="0">
            <a:off x="4137967" y="3190125"/>
            <a:ext cx="1787683" cy="3537238"/>
            <a:chOff x="0" y="0"/>
            <a:chExt cx="2620010" cy="5184140"/>
          </a:xfrm>
        </p:grpSpPr>
        <p:sp>
          <p:nvSpPr>
            <p:cNvPr name="Freeform 19" id="19"/>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105360" r="-66778" t="0" b="0"/>
              </a:stretch>
            </a:blipFill>
          </p:spPr>
        </p:sp>
        <p:sp>
          <p:nvSpPr>
            <p:cNvPr name="Freeform 21" id="21"/>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2" id="22"/>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3" id="23"/>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4" id="24"/>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5" id="25"/>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6" id="26"/>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7" id="27"/>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8" id="28"/>
          <p:cNvGrpSpPr>
            <a:grpSpLocks noChangeAspect="true"/>
          </p:cNvGrpSpPr>
          <p:nvPr/>
        </p:nvGrpSpPr>
        <p:grpSpPr>
          <a:xfrm rot="0">
            <a:off x="6106625" y="3190125"/>
            <a:ext cx="1787683" cy="3537238"/>
            <a:chOff x="0" y="0"/>
            <a:chExt cx="2620010" cy="5184140"/>
          </a:xfrm>
        </p:grpSpPr>
        <p:sp>
          <p:nvSpPr>
            <p:cNvPr name="Freeform 29" id="29"/>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139536" r="-139536" t="0" b="0"/>
              </a:stretch>
            </a:blipFill>
          </p:spPr>
        </p:sp>
        <p:sp>
          <p:nvSpPr>
            <p:cNvPr name="Freeform 31" id="31"/>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2" id="32"/>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3" id="33"/>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4" id="34"/>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5" id="35"/>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6" id="36"/>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7" id="37"/>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38" id="38"/>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415657">
            <a:off x="6940270" y="8246146"/>
            <a:ext cx="1908076" cy="960976"/>
          </a:xfrm>
          <a:prstGeom prst="rect">
            <a:avLst/>
          </a:prstGeom>
        </p:spPr>
      </p:pic>
      <p:sp>
        <p:nvSpPr>
          <p:cNvPr name="TextBox 39" id="39"/>
          <p:cNvSpPr txBox="true"/>
          <p:nvPr/>
        </p:nvSpPr>
        <p:spPr>
          <a:xfrm rot="0">
            <a:off x="1178375" y="557981"/>
            <a:ext cx="1200448" cy="1085328"/>
          </a:xfrm>
          <a:prstGeom prst="rect">
            <a:avLst/>
          </a:prstGeom>
        </p:spPr>
        <p:txBody>
          <a:bodyPr anchor="t" rtlCol="false" tIns="0" lIns="0" bIns="0" rIns="0">
            <a:spAutoFit/>
          </a:bodyPr>
          <a:lstStyle/>
          <a:p>
            <a:pPr algn="ctr">
              <a:lnSpc>
                <a:spcPts val="8953"/>
              </a:lnSpc>
            </a:pPr>
            <a:r>
              <a:rPr lang="en-US" sz="6395">
                <a:solidFill>
                  <a:srgbClr val="348E50"/>
                </a:solidFill>
                <a:latin typeface="Finger Paint"/>
              </a:rPr>
              <a:t>ML</a:t>
            </a:r>
          </a:p>
        </p:txBody>
      </p:sp>
      <p:sp>
        <p:nvSpPr>
          <p:cNvPr name="TextBox 40" id="40"/>
          <p:cNvSpPr txBox="true"/>
          <p:nvPr/>
        </p:nvSpPr>
        <p:spPr>
          <a:xfrm rot="0">
            <a:off x="3781652" y="2117868"/>
            <a:ext cx="2500312" cy="786507"/>
          </a:xfrm>
          <a:prstGeom prst="rect">
            <a:avLst/>
          </a:prstGeom>
        </p:spPr>
        <p:txBody>
          <a:bodyPr anchor="t" rtlCol="false" tIns="0" lIns="0" bIns="0" rIns="0">
            <a:spAutoFit/>
          </a:bodyPr>
          <a:lstStyle/>
          <a:p>
            <a:pPr algn="ctr">
              <a:lnSpc>
                <a:spcPts val="6524"/>
              </a:lnSpc>
            </a:pPr>
            <a:r>
              <a:rPr lang="en-US" sz="4660">
                <a:solidFill>
                  <a:srgbClr val="03989E"/>
                </a:solidFill>
                <a:latin typeface="Finger Paint"/>
              </a:rPr>
              <a:t>Dataset</a:t>
            </a:r>
          </a:p>
        </p:txBody>
      </p:sp>
      <p:sp>
        <p:nvSpPr>
          <p:cNvPr name="TextBox 41" id="41"/>
          <p:cNvSpPr txBox="true"/>
          <p:nvPr/>
        </p:nvSpPr>
        <p:spPr>
          <a:xfrm rot="0">
            <a:off x="12857262" y="3104400"/>
            <a:ext cx="1844834" cy="786507"/>
          </a:xfrm>
          <a:prstGeom prst="rect">
            <a:avLst/>
          </a:prstGeom>
        </p:spPr>
        <p:txBody>
          <a:bodyPr anchor="t" rtlCol="false" tIns="0" lIns="0" bIns="0" rIns="0">
            <a:spAutoFit/>
          </a:bodyPr>
          <a:lstStyle/>
          <a:p>
            <a:pPr algn="ctr">
              <a:lnSpc>
                <a:spcPts val="6524"/>
              </a:lnSpc>
            </a:pPr>
            <a:r>
              <a:rPr lang="en-US" sz="4660">
                <a:solidFill>
                  <a:srgbClr val="03989E"/>
                </a:solidFill>
                <a:latin typeface="Finger Paint"/>
              </a:rPr>
              <a:t>Model</a:t>
            </a:r>
          </a:p>
        </p:txBody>
      </p:sp>
      <p:sp>
        <p:nvSpPr>
          <p:cNvPr name="TextBox 42" id="42"/>
          <p:cNvSpPr txBox="true"/>
          <p:nvPr/>
        </p:nvSpPr>
        <p:spPr>
          <a:xfrm rot="0">
            <a:off x="3408379" y="7165513"/>
            <a:ext cx="3548530" cy="1446356"/>
          </a:xfrm>
          <a:prstGeom prst="rect">
            <a:avLst/>
          </a:prstGeom>
        </p:spPr>
        <p:txBody>
          <a:bodyPr anchor="t" rtlCol="false" tIns="0" lIns="0" bIns="0" rIns="0">
            <a:spAutoFit/>
          </a:bodyPr>
          <a:lstStyle/>
          <a:p>
            <a:pPr algn="ctr">
              <a:lnSpc>
                <a:spcPts val="3884"/>
              </a:lnSpc>
            </a:pPr>
            <a:r>
              <a:rPr lang="en-US" sz="2774">
                <a:solidFill>
                  <a:srgbClr val="000000"/>
                </a:solidFill>
                <a:latin typeface="Finger Paint"/>
              </a:rPr>
              <a:t>Obtain by Scraping</a:t>
            </a:r>
          </a:p>
          <a:p>
            <a:pPr algn="ctr">
              <a:lnSpc>
                <a:spcPts val="3884"/>
              </a:lnSpc>
            </a:pPr>
            <a:r>
              <a:rPr lang="en-US" sz="2774">
                <a:solidFill>
                  <a:srgbClr val="000000"/>
                </a:solidFill>
                <a:latin typeface="Finger Paint"/>
              </a:rPr>
              <a:t>from </a:t>
            </a:r>
          </a:p>
          <a:p>
            <a:pPr algn="ctr">
              <a:lnSpc>
                <a:spcPts val="3884"/>
              </a:lnSpc>
            </a:pPr>
            <a:r>
              <a:rPr lang="en-US" sz="2774">
                <a:solidFill>
                  <a:srgbClr val="000000"/>
                </a:solidFill>
                <a:latin typeface="Finger Paint"/>
              </a:rPr>
              <a:t>Google Image</a:t>
            </a:r>
          </a:p>
        </p:txBody>
      </p:sp>
      <p:pic>
        <p:nvPicPr>
          <p:cNvPr name="Picture 43" id="43"/>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2048942">
            <a:off x="8513057" y="6848878"/>
            <a:ext cx="1446521" cy="728521"/>
          </a:xfrm>
          <a:prstGeom prst="rect">
            <a:avLst/>
          </a:prstGeom>
        </p:spPr>
      </p:pic>
      <p:pic>
        <p:nvPicPr>
          <p:cNvPr name="Picture 44" id="4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084132">
            <a:off x="9495778" y="5274850"/>
            <a:ext cx="1087144" cy="547525"/>
          </a:xfrm>
          <a:prstGeom prst="rect">
            <a:avLst/>
          </a:prstGeom>
        </p:spPr>
      </p:pic>
      <p:pic>
        <p:nvPicPr>
          <p:cNvPr name="Picture 45" id="4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3735808">
            <a:off x="9848441" y="3959205"/>
            <a:ext cx="778551" cy="392107"/>
          </a:xfrm>
          <a:prstGeom prst="rect">
            <a:avLst/>
          </a:prstGeom>
        </p:spPr>
      </p:pic>
      <p:sp>
        <p:nvSpPr>
          <p:cNvPr name="TextBox 46" id="46"/>
          <p:cNvSpPr txBox="true"/>
          <p:nvPr/>
        </p:nvSpPr>
        <p:spPr>
          <a:xfrm rot="0">
            <a:off x="11498292" y="4252675"/>
            <a:ext cx="4562773" cy="3377569"/>
          </a:xfrm>
          <a:prstGeom prst="rect">
            <a:avLst/>
          </a:prstGeom>
        </p:spPr>
        <p:txBody>
          <a:bodyPr anchor="t" rtlCol="false" tIns="0" lIns="0" bIns="0" rIns="0">
            <a:spAutoFit/>
          </a:bodyPr>
          <a:lstStyle/>
          <a:p>
            <a:pPr algn="ctr">
              <a:lnSpc>
                <a:spcPts val="3884"/>
              </a:lnSpc>
            </a:pPr>
            <a:r>
              <a:rPr lang="en-US" sz="2774">
                <a:solidFill>
                  <a:srgbClr val="000000"/>
                </a:solidFill>
                <a:latin typeface="Finger Paint"/>
              </a:rPr>
              <a:t>Transfer  Learning</a:t>
            </a:r>
          </a:p>
          <a:p>
            <a:pPr algn="ctr">
              <a:lnSpc>
                <a:spcPts val="3884"/>
              </a:lnSpc>
            </a:pPr>
            <a:r>
              <a:rPr lang="en-US" sz="2774">
                <a:solidFill>
                  <a:srgbClr val="000000"/>
                </a:solidFill>
                <a:latin typeface="Finger Paint"/>
              </a:rPr>
              <a:t>Mobile Net V2</a:t>
            </a:r>
          </a:p>
          <a:p>
            <a:pPr algn="ctr">
              <a:lnSpc>
                <a:spcPts val="3884"/>
              </a:lnSpc>
            </a:pPr>
            <a:r>
              <a:rPr lang="en-US" sz="2774">
                <a:solidFill>
                  <a:srgbClr val="000000"/>
                </a:solidFill>
                <a:latin typeface="Finger Paint"/>
              </a:rPr>
              <a:t>Input : image(224,224)</a:t>
            </a:r>
          </a:p>
          <a:p>
            <a:pPr algn="ctr">
              <a:lnSpc>
                <a:spcPts val="3884"/>
              </a:lnSpc>
            </a:pPr>
            <a:r>
              <a:rPr lang="en-US" sz="2774">
                <a:solidFill>
                  <a:srgbClr val="000000"/>
                </a:solidFill>
                <a:latin typeface="Finger Paint"/>
              </a:rPr>
              <a:t>Output : 3 label</a:t>
            </a:r>
          </a:p>
          <a:p>
            <a:pPr algn="ctr">
              <a:lnSpc>
                <a:spcPts val="3884"/>
              </a:lnSpc>
            </a:pPr>
            <a:r>
              <a:rPr lang="en-US" sz="2774">
                <a:solidFill>
                  <a:srgbClr val="000000"/>
                </a:solidFill>
                <a:latin typeface="Finger Paint"/>
              </a:rPr>
              <a:t>Total Params : 2,261,827</a:t>
            </a:r>
          </a:p>
          <a:p>
            <a:pPr algn="ctr">
              <a:lnSpc>
                <a:spcPts val="3884"/>
              </a:lnSpc>
            </a:pPr>
            <a:r>
              <a:rPr lang="en-US" sz="2774">
                <a:solidFill>
                  <a:srgbClr val="000000"/>
                </a:solidFill>
                <a:latin typeface="Finger Paint"/>
              </a:rPr>
              <a:t>Trainable Params : 3,843</a:t>
            </a:r>
          </a:p>
          <a:p>
            <a:pPr algn="ctr">
              <a:lnSpc>
                <a:spcPts val="3884"/>
              </a:lnSpc>
            </a:pPr>
            <a:r>
              <a:rPr lang="en-US" sz="2774">
                <a:solidFill>
                  <a:srgbClr val="000000"/>
                </a:solidFill>
                <a:latin typeface="Finger Paint"/>
              </a:rPr>
              <a:t>Training Time : 100 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058018" y="7827009"/>
            <a:ext cx="3570463" cy="4363106"/>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33557" y="9033233"/>
            <a:ext cx="1957776" cy="97532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53160" y="-489614"/>
            <a:ext cx="1965605" cy="979229"/>
          </a:xfrm>
          <a:prstGeom prst="rect">
            <a:avLst/>
          </a:prstGeom>
        </p:spPr>
      </p:pic>
      <p:pic>
        <p:nvPicPr>
          <p:cNvPr name="Picture 7" id="7"/>
          <p:cNvPicPr>
            <a:picLocks noChangeAspect="true"/>
          </p:cNvPicPr>
          <p:nvPr/>
        </p:nvPicPr>
        <p:blipFill>
          <a:blip r:embed="rId8"/>
          <a:srcRect l="0" t="0" r="0" b="0"/>
          <a:stretch>
            <a:fillRect/>
          </a:stretch>
        </p:blipFill>
        <p:spPr>
          <a:xfrm rot="0">
            <a:off x="739051" y="1260795"/>
            <a:ext cx="1334722" cy="847548"/>
          </a:xfrm>
          <a:prstGeom prst="rect">
            <a:avLst/>
          </a:prstGeom>
        </p:spPr>
      </p:pic>
      <p:pic>
        <p:nvPicPr>
          <p:cNvPr name="Picture 8" id="8"/>
          <p:cNvPicPr>
            <a:picLocks noChangeAspect="true"/>
          </p:cNvPicPr>
          <p:nvPr/>
        </p:nvPicPr>
        <p:blipFill>
          <a:blip r:embed="rId9"/>
          <a:srcRect l="42938" t="0" r="0" b="0"/>
          <a:stretch>
            <a:fillRect/>
          </a:stretch>
        </p:blipFill>
        <p:spPr>
          <a:xfrm flipH="false" flipV="false" rot="0">
            <a:off x="625624" y="2108343"/>
            <a:ext cx="12450958" cy="940335"/>
          </a:xfrm>
          <a:prstGeom prst="rect">
            <a:avLst/>
          </a:prstGeom>
        </p:spPr>
      </p:pic>
      <p:sp>
        <p:nvSpPr>
          <p:cNvPr name="TextBox 9" id="9"/>
          <p:cNvSpPr txBox="true"/>
          <p:nvPr/>
        </p:nvSpPr>
        <p:spPr>
          <a:xfrm rot="0">
            <a:off x="739051" y="659155"/>
            <a:ext cx="1200582" cy="1088980"/>
          </a:xfrm>
          <a:prstGeom prst="rect">
            <a:avLst/>
          </a:prstGeom>
        </p:spPr>
        <p:txBody>
          <a:bodyPr anchor="t" rtlCol="false" tIns="0" lIns="0" bIns="0" rIns="0">
            <a:spAutoFit/>
          </a:bodyPr>
          <a:lstStyle/>
          <a:p>
            <a:pPr algn="ctr">
              <a:lnSpc>
                <a:spcPts val="8953"/>
              </a:lnSpc>
            </a:pPr>
            <a:r>
              <a:rPr lang="en-US" sz="6395">
                <a:solidFill>
                  <a:srgbClr val="000000"/>
                </a:solidFill>
                <a:latin typeface="Finger Paint"/>
              </a:rPr>
              <a:t>ML</a:t>
            </a:r>
          </a:p>
        </p:txBody>
      </p:sp>
      <p:pic>
        <p:nvPicPr>
          <p:cNvPr name="Picture 10" id="10"/>
          <p:cNvPicPr>
            <a:picLocks noChangeAspect="true"/>
          </p:cNvPicPr>
          <p:nvPr/>
        </p:nvPicPr>
        <p:blipFill>
          <a:blip r:embed="rId8"/>
          <a:srcRect l="0" t="0" r="0" b="0"/>
          <a:stretch>
            <a:fillRect/>
          </a:stretch>
        </p:blipFill>
        <p:spPr>
          <a:xfrm rot="0">
            <a:off x="739051" y="1260795"/>
            <a:ext cx="1334722" cy="847548"/>
          </a:xfrm>
          <a:prstGeom prst="rect">
            <a:avLst/>
          </a:prstGeom>
        </p:spPr>
      </p:pic>
      <p:pic>
        <p:nvPicPr>
          <p:cNvPr name="Picture 11" id="11"/>
          <p:cNvPicPr>
            <a:picLocks noChangeAspect="true"/>
          </p:cNvPicPr>
          <p:nvPr/>
        </p:nvPicPr>
        <p:blipFill>
          <a:blip r:embed="rId10"/>
          <a:srcRect l="4538" t="20660" r="3142" b="33287"/>
          <a:stretch>
            <a:fillRect/>
          </a:stretch>
        </p:blipFill>
        <p:spPr>
          <a:xfrm flipH="false" flipV="false" rot="0">
            <a:off x="6653962" y="5652324"/>
            <a:ext cx="7619354" cy="877109"/>
          </a:xfrm>
          <a:prstGeom prst="rect">
            <a:avLst/>
          </a:prstGeom>
        </p:spPr>
      </p:pic>
      <p:sp>
        <p:nvSpPr>
          <p:cNvPr name="TextBox 12" id="12"/>
          <p:cNvSpPr txBox="true"/>
          <p:nvPr/>
        </p:nvSpPr>
        <p:spPr>
          <a:xfrm rot="0">
            <a:off x="7465995" y="687730"/>
            <a:ext cx="2439170" cy="786507"/>
          </a:xfrm>
          <a:prstGeom prst="rect">
            <a:avLst/>
          </a:prstGeom>
        </p:spPr>
        <p:txBody>
          <a:bodyPr anchor="t" rtlCol="false" tIns="0" lIns="0" bIns="0" rIns="0">
            <a:spAutoFit/>
          </a:bodyPr>
          <a:lstStyle/>
          <a:p>
            <a:pPr algn="ctr" marL="0" indent="0" lvl="0">
              <a:lnSpc>
                <a:spcPts val="6524"/>
              </a:lnSpc>
              <a:spcBef>
                <a:spcPct val="0"/>
              </a:spcBef>
            </a:pPr>
            <a:r>
              <a:rPr lang="en-US" sz="4660">
                <a:solidFill>
                  <a:srgbClr val="FFFFFF"/>
                </a:solidFill>
                <a:latin typeface="Finger Paint"/>
              </a:rPr>
              <a:t>Result</a:t>
            </a:r>
          </a:p>
        </p:txBody>
      </p:sp>
      <p:sp>
        <p:nvSpPr>
          <p:cNvPr name="TextBox 13" id="13"/>
          <p:cNvSpPr txBox="true"/>
          <p:nvPr/>
        </p:nvSpPr>
        <p:spPr>
          <a:xfrm rot="0">
            <a:off x="648881" y="3324903"/>
            <a:ext cx="3684905" cy="786507"/>
          </a:xfrm>
          <a:prstGeom prst="rect">
            <a:avLst/>
          </a:prstGeom>
        </p:spPr>
        <p:txBody>
          <a:bodyPr anchor="t" rtlCol="false" tIns="0" lIns="0" bIns="0" rIns="0">
            <a:spAutoFit/>
          </a:bodyPr>
          <a:lstStyle/>
          <a:p>
            <a:pPr algn="ctr" marL="0" indent="0" lvl="0">
              <a:lnSpc>
                <a:spcPts val="6524"/>
              </a:lnSpc>
              <a:spcBef>
                <a:spcPct val="0"/>
              </a:spcBef>
            </a:pPr>
            <a:r>
              <a:rPr lang="en-US" sz="4660">
                <a:solidFill>
                  <a:srgbClr val="FFFFFF"/>
                </a:solidFill>
                <a:latin typeface="Finger Paint"/>
              </a:rPr>
              <a:t>Deployment</a:t>
            </a:r>
          </a:p>
        </p:txBody>
      </p:sp>
      <p:sp>
        <p:nvSpPr>
          <p:cNvPr name="TextBox 14" id="14"/>
          <p:cNvSpPr txBox="true"/>
          <p:nvPr/>
        </p:nvSpPr>
        <p:spPr>
          <a:xfrm rot="0">
            <a:off x="739118" y="659155"/>
            <a:ext cx="1200448" cy="1085328"/>
          </a:xfrm>
          <a:prstGeom prst="rect">
            <a:avLst/>
          </a:prstGeom>
        </p:spPr>
        <p:txBody>
          <a:bodyPr anchor="t" rtlCol="false" tIns="0" lIns="0" bIns="0" rIns="0">
            <a:spAutoFit/>
          </a:bodyPr>
          <a:lstStyle/>
          <a:p>
            <a:pPr algn="ctr">
              <a:lnSpc>
                <a:spcPts val="8953"/>
              </a:lnSpc>
            </a:pPr>
            <a:r>
              <a:rPr lang="en-US" sz="6395">
                <a:solidFill>
                  <a:srgbClr val="348E50"/>
                </a:solidFill>
                <a:latin typeface="Finger Paint"/>
              </a:rPr>
              <a:t>ML</a:t>
            </a:r>
          </a:p>
        </p:txBody>
      </p:sp>
      <p:sp>
        <p:nvSpPr>
          <p:cNvPr name="TextBox 15" id="15"/>
          <p:cNvSpPr txBox="true"/>
          <p:nvPr/>
        </p:nvSpPr>
        <p:spPr>
          <a:xfrm rot="0">
            <a:off x="1849329" y="5364818"/>
            <a:ext cx="6836251" cy="3286759"/>
          </a:xfrm>
          <a:prstGeom prst="rect">
            <a:avLst/>
          </a:prstGeom>
        </p:spPr>
        <p:txBody>
          <a:bodyPr anchor="t" rtlCol="false" tIns="0" lIns="0" bIns="0" rIns="0">
            <a:spAutoFit/>
          </a:bodyPr>
          <a:lstStyle/>
          <a:p>
            <a:pPr algn="just">
              <a:lnSpc>
                <a:spcPts val="3500"/>
              </a:lnSpc>
            </a:pPr>
            <a:r>
              <a:rPr lang="en-US" sz="2500">
                <a:solidFill>
                  <a:srgbClr val="000000"/>
                </a:solidFill>
                <a:latin typeface="Open Sans Light"/>
              </a:rPr>
              <a:t>inference/</a:t>
            </a:r>
          </a:p>
          <a:p>
            <a:pPr algn="just">
              <a:lnSpc>
                <a:spcPts val="3500"/>
              </a:lnSpc>
            </a:pPr>
            <a:r>
              <a:rPr lang="en-US" sz="2500">
                <a:solidFill>
                  <a:srgbClr val="000000"/>
                </a:solidFill>
                <a:ea typeface="Open Sans Light"/>
              </a:rPr>
              <a:t>├── </a:t>
            </a:r>
            <a:r>
              <a:rPr lang="en-US" sz="2500">
                <a:solidFill>
                  <a:srgbClr val="03989E"/>
                </a:solidFill>
                <a:latin typeface="Open Sans Light Bold"/>
              </a:rPr>
              <a:t>converted_model.tflite</a:t>
            </a:r>
          </a:p>
          <a:p>
            <a:pPr algn="just">
              <a:lnSpc>
                <a:spcPts val="3500"/>
              </a:lnSpc>
            </a:pPr>
            <a:r>
              <a:rPr lang="en-US" sz="2500">
                <a:solidFill>
                  <a:srgbClr val="000000"/>
                </a:solidFill>
                <a:ea typeface="Open Sans Light"/>
              </a:rPr>
              <a:t>├── images</a:t>
            </a:r>
          </a:p>
          <a:p>
            <a:pPr algn="just">
              <a:lnSpc>
                <a:spcPts val="3500"/>
              </a:lnSpc>
            </a:pPr>
            <a:r>
              <a:rPr lang="en-US" sz="2500">
                <a:solidFill>
                  <a:srgbClr val="000000"/>
                </a:solidFill>
                <a:ea typeface="Open Sans Light"/>
              </a:rPr>
              <a:t>│   ├── bragabandung0.jpeg</a:t>
            </a:r>
          </a:p>
          <a:p>
            <a:pPr algn="just">
              <a:lnSpc>
                <a:spcPts val="3500"/>
              </a:lnSpc>
            </a:pPr>
            <a:r>
              <a:rPr lang="en-US" sz="2500">
                <a:solidFill>
                  <a:srgbClr val="000000"/>
                </a:solidFill>
                <a:ea typeface="Open Sans Light"/>
              </a:rPr>
              <a:t>│   ├── kawahputihciwideybandung1.jpeg</a:t>
            </a:r>
          </a:p>
          <a:p>
            <a:pPr algn="just">
              <a:lnSpc>
                <a:spcPts val="3500"/>
              </a:lnSpc>
            </a:pPr>
            <a:r>
              <a:rPr lang="en-US" sz="2500">
                <a:solidFill>
                  <a:srgbClr val="000000"/>
                </a:solidFill>
                <a:ea typeface="Open Sans Light"/>
              </a:rPr>
              <a:t>│   └── monumenperjuanganbandung2.jpeg</a:t>
            </a:r>
          </a:p>
          <a:p>
            <a:pPr algn="just">
              <a:lnSpc>
                <a:spcPts val="3500"/>
              </a:lnSpc>
            </a:pPr>
            <a:r>
              <a:rPr lang="en-US" sz="2500">
                <a:solidFill>
                  <a:srgbClr val="000000"/>
                </a:solidFill>
                <a:ea typeface="Open Sans Light"/>
              </a:rPr>
              <a:t>└</a:t>
            </a:r>
            <a:r>
              <a:rPr lang="en-US" sz="2500">
                <a:solidFill>
                  <a:srgbClr val="000000"/>
                </a:solidFill>
                <a:ea typeface="Open Sans Light"/>
              </a:rPr>
              <a:t>── </a:t>
            </a:r>
            <a:r>
              <a:rPr lang="en-US" sz="2500">
                <a:solidFill>
                  <a:srgbClr val="00C4CC"/>
                </a:solidFill>
                <a:latin typeface="Open Sans Light Bold"/>
              </a:rPr>
              <a:t>inference.py</a:t>
            </a:r>
          </a:p>
          <a:p>
            <a:pPr algn="just">
              <a:lnSpc>
                <a:spcPts val="1680"/>
              </a:lnSpc>
            </a:pPr>
          </a:p>
        </p:txBody>
      </p:sp>
      <p:sp>
        <p:nvSpPr>
          <p:cNvPr name="TextBox 16" id="16"/>
          <p:cNvSpPr txBox="true"/>
          <p:nvPr/>
        </p:nvSpPr>
        <p:spPr>
          <a:xfrm rot="0">
            <a:off x="625624" y="4676775"/>
            <a:ext cx="7416324" cy="521334"/>
          </a:xfrm>
          <a:prstGeom prst="rect">
            <a:avLst/>
          </a:prstGeom>
        </p:spPr>
        <p:txBody>
          <a:bodyPr anchor="t" rtlCol="false" tIns="0" lIns="0" bIns="0" rIns="0">
            <a:spAutoFit/>
          </a:bodyPr>
          <a:lstStyle/>
          <a:p>
            <a:pPr algn="ctr">
              <a:lnSpc>
                <a:spcPts val="4340"/>
              </a:lnSpc>
            </a:pPr>
            <a:r>
              <a:rPr lang="en-US" sz="3100">
                <a:solidFill>
                  <a:srgbClr val="000000"/>
                </a:solidFill>
                <a:latin typeface="Open Sans"/>
              </a:rPr>
              <a:t>Directory Structure of Inference Module:</a:t>
            </a:r>
          </a:p>
        </p:txBody>
      </p:sp>
      <p:grpSp>
        <p:nvGrpSpPr>
          <p:cNvPr name="Group 17" id="17"/>
          <p:cNvGrpSpPr>
            <a:grpSpLocks noChangeAspect="true"/>
          </p:cNvGrpSpPr>
          <p:nvPr/>
        </p:nvGrpSpPr>
        <p:grpSpPr>
          <a:xfrm rot="0">
            <a:off x="14574105" y="3048678"/>
            <a:ext cx="3531562" cy="6987802"/>
            <a:chOff x="0" y="0"/>
            <a:chExt cx="2620010" cy="5184140"/>
          </a:xfrm>
        </p:grpSpPr>
        <p:sp>
          <p:nvSpPr>
            <p:cNvPr name="Freeform 18" id="18"/>
            <p:cNvSpPr/>
            <p:nvPr/>
          </p:nvSpPr>
          <p:spPr>
            <a:xfrm>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9" id="19"/>
            <p:cNvSpPr/>
            <p:nvPr/>
          </p:nvSpPr>
          <p:spPr>
            <a:xfrm>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p:spPr>
        </p:sp>
        <p:sp>
          <p:nvSpPr>
            <p:cNvPr name="Freeform 20" id="20"/>
            <p:cNvSpPr/>
            <p:nvPr/>
          </p:nvSpPr>
          <p:spPr>
            <a:xfrm>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1" id="21"/>
            <p:cNvSpPr/>
            <p:nvPr/>
          </p:nvSpPr>
          <p:spPr>
            <a:xfrm>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2" id="22"/>
            <p:cNvSpPr/>
            <p:nvPr/>
          </p:nvSpPr>
          <p:spPr>
            <a:xfrm>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3" id="23"/>
            <p:cNvSpPr/>
            <p:nvPr/>
          </p:nvSpPr>
          <p:spPr>
            <a:xfrm>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4" id="24"/>
            <p:cNvSpPr/>
            <p:nvPr/>
          </p:nvSpPr>
          <p:spPr>
            <a:xfrm>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5" id="25"/>
            <p:cNvSpPr/>
            <p:nvPr/>
          </p:nvSpPr>
          <p:spPr>
            <a:xfrm>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6" id="26"/>
            <p:cNvSpPr/>
            <p:nvPr/>
          </p:nvSpPr>
          <p:spPr>
            <a:xfrm>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58492" y="-1874825"/>
            <a:ext cx="3570463" cy="4363106"/>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33083" y="8770636"/>
            <a:ext cx="1957776" cy="975329"/>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6459859" y="8054262"/>
            <a:ext cx="3407342" cy="4163771"/>
          </a:xfrm>
          <a:prstGeom prst="rect">
            <a:avLst/>
          </a:prstGeom>
        </p:spPr>
      </p:pic>
      <p:sp>
        <p:nvSpPr>
          <p:cNvPr name="AutoShape 7" id="7"/>
          <p:cNvSpPr/>
          <p:nvPr/>
        </p:nvSpPr>
        <p:spPr>
          <a:xfrm rot="-2386809">
            <a:off x="16075804" y="8207374"/>
            <a:ext cx="1382246" cy="249152"/>
          </a:xfrm>
          <a:prstGeom prst="rect">
            <a:avLst/>
          </a:prstGeom>
          <a:solidFill>
            <a:srgbClr val="D9D9D9"/>
          </a:solidFill>
        </p:spPr>
      </p:sp>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086600" y="3086100"/>
            <a:ext cx="4114800" cy="4114800"/>
          </a:xfrm>
          <a:prstGeom prst="rect">
            <a:avLst/>
          </a:prstGeom>
        </p:spPr>
      </p:pic>
      <p:sp>
        <p:nvSpPr>
          <p:cNvPr name="TextBox 9" id="9"/>
          <p:cNvSpPr txBox="true"/>
          <p:nvPr/>
        </p:nvSpPr>
        <p:spPr>
          <a:xfrm rot="0">
            <a:off x="8402241" y="4295775"/>
            <a:ext cx="1483519"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Open Sans Extra Bold"/>
              </a:rPr>
              <a:t>CC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530188">
            <a:off x="-2212005" y="-3223299"/>
            <a:ext cx="4792692" cy="585667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473663">
            <a:off x="49812" y="8770636"/>
            <a:ext cx="1957776" cy="97532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84329" y="9899696"/>
            <a:ext cx="3407342" cy="4163771"/>
          </a:xfrm>
          <a:prstGeom prst="rect">
            <a:avLst/>
          </a:prstGeom>
        </p:spPr>
      </p:pic>
      <p:sp>
        <p:nvSpPr>
          <p:cNvPr name="AutoShape 7" id="7"/>
          <p:cNvSpPr/>
          <p:nvPr/>
        </p:nvSpPr>
        <p:spPr>
          <a:xfrm rot="-2386809">
            <a:off x="16986036" y="9897140"/>
            <a:ext cx="1382246" cy="249152"/>
          </a:xfrm>
          <a:prstGeom prst="rect">
            <a:avLst/>
          </a:prstGeom>
          <a:solidFill>
            <a:srgbClr val="D9D9D9"/>
          </a:solidFill>
        </p:spPr>
      </p:sp>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530188">
            <a:off x="-3660376" y="-2185581"/>
            <a:ext cx="4792692" cy="5856670"/>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473663">
            <a:off x="-1446652" y="8020195"/>
            <a:ext cx="2893305" cy="1441392"/>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7473663">
            <a:off x="-748400" y="9523791"/>
            <a:ext cx="3063976" cy="1526417"/>
          </a:xfrm>
          <a:prstGeom prst="rect">
            <a:avLst/>
          </a:prstGeom>
        </p:spPr>
      </p:pic>
      <p:pic>
        <p:nvPicPr>
          <p:cNvPr name="Picture 11" id="11"/>
          <p:cNvPicPr>
            <a:picLocks noChangeAspect="true"/>
          </p:cNvPicPr>
          <p:nvPr/>
        </p:nvPicPr>
        <p:blipFill>
          <a:blip r:embed="rId16"/>
          <a:srcRect l="0" t="0" r="0" b="0"/>
          <a:stretch>
            <a:fillRect/>
          </a:stretch>
        </p:blipFill>
        <p:spPr>
          <a:xfrm flipH="false" flipV="false" rot="0">
            <a:off x="9730666" y="5021481"/>
            <a:ext cx="5373466" cy="4878216"/>
          </a:xfrm>
          <a:prstGeom prst="rect">
            <a:avLst/>
          </a:prstGeom>
        </p:spPr>
      </p:pic>
      <p:pic>
        <p:nvPicPr>
          <p:cNvPr name="Picture 12" id="12"/>
          <p:cNvPicPr>
            <a:picLocks noChangeAspect="true"/>
          </p:cNvPicPr>
          <p:nvPr/>
        </p:nvPicPr>
        <p:blipFill>
          <a:blip r:embed="rId17"/>
          <a:srcRect l="0" t="0" r="0" b="0"/>
          <a:stretch>
            <a:fillRect/>
          </a:stretch>
        </p:blipFill>
        <p:spPr>
          <a:xfrm flipH="false" flipV="false" rot="0">
            <a:off x="2841972" y="6624727"/>
            <a:ext cx="5412319" cy="3608213"/>
          </a:xfrm>
          <a:prstGeom prst="rect">
            <a:avLst/>
          </a:prstGeom>
        </p:spPr>
      </p:pic>
      <p:sp>
        <p:nvSpPr>
          <p:cNvPr name="TextBox 13" id="13"/>
          <p:cNvSpPr txBox="true"/>
          <p:nvPr/>
        </p:nvSpPr>
        <p:spPr>
          <a:xfrm rot="0">
            <a:off x="3468193" y="590354"/>
            <a:ext cx="11275066" cy="2672713"/>
          </a:xfrm>
          <a:prstGeom prst="rect">
            <a:avLst/>
          </a:prstGeom>
        </p:spPr>
        <p:txBody>
          <a:bodyPr anchor="t" rtlCol="false" tIns="0" lIns="0" bIns="0" rIns="0">
            <a:spAutoFit/>
          </a:bodyPr>
          <a:lstStyle/>
          <a:p>
            <a:pPr>
              <a:lnSpc>
                <a:spcPts val="11200"/>
              </a:lnSpc>
            </a:pPr>
            <a:r>
              <a:rPr lang="en-US" sz="8000">
                <a:solidFill>
                  <a:srgbClr val="03989E"/>
                </a:solidFill>
                <a:latin typeface="Open Sans Extra Bold"/>
              </a:rPr>
              <a:t>Cloud Computing</a:t>
            </a:r>
          </a:p>
          <a:p>
            <a:pPr>
              <a:lnSpc>
                <a:spcPts val="10220"/>
              </a:lnSpc>
            </a:pPr>
            <a:r>
              <a:rPr lang="en-US" sz="7300">
                <a:solidFill>
                  <a:srgbClr val="545454"/>
                </a:solidFill>
                <a:latin typeface="Open Sans Extra Bold"/>
              </a:rPr>
              <a:t>GCP Product &amp; Price</a:t>
            </a:r>
          </a:p>
        </p:txBody>
      </p:sp>
      <p:sp>
        <p:nvSpPr>
          <p:cNvPr name="TextBox 14" id="14"/>
          <p:cNvSpPr txBox="true"/>
          <p:nvPr/>
        </p:nvSpPr>
        <p:spPr>
          <a:xfrm rot="0">
            <a:off x="2841972" y="3870503"/>
            <a:ext cx="12527507" cy="4109776"/>
          </a:xfrm>
          <a:prstGeom prst="rect">
            <a:avLst/>
          </a:prstGeom>
        </p:spPr>
        <p:txBody>
          <a:bodyPr anchor="t" rtlCol="false" tIns="0" lIns="0" bIns="0" rIns="0">
            <a:spAutoFit/>
          </a:bodyPr>
          <a:lstStyle/>
          <a:p>
            <a:pPr>
              <a:lnSpc>
                <a:spcPts val="6573"/>
              </a:lnSpc>
            </a:pPr>
            <a:r>
              <a:rPr lang="en-US" sz="4695">
                <a:solidFill>
                  <a:srgbClr val="1B1B1B"/>
                </a:solidFill>
                <a:latin typeface="Open Sans"/>
              </a:rPr>
              <a:t>The product that we used in Google Cloud Platform is:</a:t>
            </a:r>
          </a:p>
          <a:p>
            <a:pPr marL="1014731" indent="-507365" lvl="1">
              <a:lnSpc>
                <a:spcPts val="6580"/>
              </a:lnSpc>
              <a:buFont typeface="Arial"/>
              <a:buChar char="•"/>
            </a:pPr>
            <a:r>
              <a:rPr lang="en-US" sz="4700">
                <a:solidFill>
                  <a:srgbClr val="1B1B1B"/>
                </a:solidFill>
                <a:latin typeface="Open Sans"/>
              </a:rPr>
              <a:t>Compute Engine</a:t>
            </a:r>
          </a:p>
          <a:p>
            <a:pPr>
              <a:lnSpc>
                <a:spcPts val="6580"/>
              </a:lnSpc>
            </a:pPr>
          </a:p>
          <a:p>
            <a:pPr>
              <a:lnSpc>
                <a:spcPts val="658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530188">
            <a:off x="-2212005" y="-3223299"/>
            <a:ext cx="4792692" cy="585667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473663">
            <a:off x="49812" y="8770636"/>
            <a:ext cx="1957776" cy="97532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84329" y="9899696"/>
            <a:ext cx="3407342" cy="4163771"/>
          </a:xfrm>
          <a:prstGeom prst="rect">
            <a:avLst/>
          </a:prstGeom>
        </p:spPr>
      </p:pic>
      <p:sp>
        <p:nvSpPr>
          <p:cNvPr name="AutoShape 7" id="7"/>
          <p:cNvSpPr/>
          <p:nvPr/>
        </p:nvSpPr>
        <p:spPr>
          <a:xfrm rot="-2386809">
            <a:off x="16986036" y="9897140"/>
            <a:ext cx="1382246" cy="249152"/>
          </a:xfrm>
          <a:prstGeom prst="rect">
            <a:avLst/>
          </a:prstGeom>
          <a:solidFill>
            <a:srgbClr val="D9D9D9"/>
          </a:solidFill>
        </p:spPr>
      </p:sp>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530188">
            <a:off x="-3660376" y="-2185581"/>
            <a:ext cx="4792692" cy="5856670"/>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473663">
            <a:off x="-1446652" y="8020195"/>
            <a:ext cx="2893305" cy="1441392"/>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7473663">
            <a:off x="-748400" y="9523791"/>
            <a:ext cx="3063976" cy="1526417"/>
          </a:xfrm>
          <a:prstGeom prst="rect">
            <a:avLst/>
          </a:prstGeom>
        </p:spPr>
      </p:pic>
      <p:pic>
        <p:nvPicPr>
          <p:cNvPr name="Picture 11" id="11"/>
          <p:cNvPicPr>
            <a:picLocks noChangeAspect="true"/>
          </p:cNvPicPr>
          <p:nvPr/>
        </p:nvPicPr>
        <p:blipFill>
          <a:blip r:embed="rId16"/>
          <a:srcRect l="0" t="0" r="0" b="0"/>
          <a:stretch>
            <a:fillRect/>
          </a:stretch>
        </p:blipFill>
        <p:spPr>
          <a:xfrm flipH="false" flipV="false" rot="0">
            <a:off x="5348898" y="6189634"/>
            <a:ext cx="7590204" cy="2609133"/>
          </a:xfrm>
          <a:prstGeom prst="rect">
            <a:avLst/>
          </a:prstGeom>
        </p:spPr>
      </p:pic>
      <p:sp>
        <p:nvSpPr>
          <p:cNvPr name="TextBox 12" id="12"/>
          <p:cNvSpPr txBox="true"/>
          <p:nvPr/>
        </p:nvSpPr>
        <p:spPr>
          <a:xfrm rot="0">
            <a:off x="3729550" y="590354"/>
            <a:ext cx="10613329" cy="2672713"/>
          </a:xfrm>
          <a:prstGeom prst="rect">
            <a:avLst/>
          </a:prstGeom>
        </p:spPr>
        <p:txBody>
          <a:bodyPr anchor="t" rtlCol="false" tIns="0" lIns="0" bIns="0" rIns="0">
            <a:spAutoFit/>
          </a:bodyPr>
          <a:lstStyle/>
          <a:p>
            <a:pPr>
              <a:lnSpc>
                <a:spcPts val="11200"/>
              </a:lnSpc>
            </a:pPr>
            <a:r>
              <a:rPr lang="en-US" sz="8000">
                <a:solidFill>
                  <a:srgbClr val="03989E"/>
                </a:solidFill>
                <a:latin typeface="Open Sans Extra Bold"/>
              </a:rPr>
              <a:t>Firebase</a:t>
            </a:r>
          </a:p>
          <a:p>
            <a:pPr>
              <a:lnSpc>
                <a:spcPts val="10220"/>
              </a:lnSpc>
            </a:pPr>
            <a:r>
              <a:rPr lang="en-US" sz="7300">
                <a:solidFill>
                  <a:srgbClr val="545454"/>
                </a:solidFill>
                <a:latin typeface="Open Sans Extra Bold"/>
              </a:rPr>
              <a:t>Store and Get Data</a:t>
            </a:r>
          </a:p>
        </p:txBody>
      </p:sp>
      <p:sp>
        <p:nvSpPr>
          <p:cNvPr name="TextBox 13" id="13"/>
          <p:cNvSpPr txBox="true"/>
          <p:nvPr/>
        </p:nvSpPr>
        <p:spPr>
          <a:xfrm rot="0">
            <a:off x="3316687" y="3870503"/>
            <a:ext cx="12527507" cy="1623806"/>
          </a:xfrm>
          <a:prstGeom prst="rect">
            <a:avLst/>
          </a:prstGeom>
        </p:spPr>
        <p:txBody>
          <a:bodyPr anchor="t" rtlCol="false" tIns="0" lIns="0" bIns="0" rIns="0">
            <a:spAutoFit/>
          </a:bodyPr>
          <a:lstStyle/>
          <a:p>
            <a:pPr>
              <a:lnSpc>
                <a:spcPts val="6573"/>
              </a:lnSpc>
            </a:pPr>
            <a:r>
              <a:rPr lang="en-US" sz="4695">
                <a:solidFill>
                  <a:srgbClr val="1B1B1B"/>
                </a:solidFill>
                <a:latin typeface="Open Sans"/>
              </a:rPr>
              <a:t>For get and store data we use non-relational database with realtime database Firebase.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530188">
            <a:off x="-2212005" y="-3223299"/>
            <a:ext cx="4792692" cy="585667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473663">
            <a:off x="49812" y="8770636"/>
            <a:ext cx="1957776" cy="97532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84329" y="9899696"/>
            <a:ext cx="3407342" cy="4163771"/>
          </a:xfrm>
          <a:prstGeom prst="rect">
            <a:avLst/>
          </a:prstGeom>
        </p:spPr>
      </p:pic>
      <p:sp>
        <p:nvSpPr>
          <p:cNvPr name="AutoShape 7" id="7"/>
          <p:cNvSpPr/>
          <p:nvPr/>
        </p:nvSpPr>
        <p:spPr>
          <a:xfrm rot="-2386809">
            <a:off x="16986036" y="9897140"/>
            <a:ext cx="1382246" cy="249152"/>
          </a:xfrm>
          <a:prstGeom prst="rect">
            <a:avLst/>
          </a:prstGeom>
          <a:solidFill>
            <a:srgbClr val="D9D9D9"/>
          </a:solidFill>
        </p:spPr>
      </p:sp>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530188">
            <a:off x="-3660376" y="-2185581"/>
            <a:ext cx="4792692" cy="5856670"/>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473663">
            <a:off x="-1446652" y="8020195"/>
            <a:ext cx="2893305" cy="1441392"/>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7473663">
            <a:off x="-748400" y="9523791"/>
            <a:ext cx="3063976" cy="1526417"/>
          </a:xfrm>
          <a:prstGeom prst="rect">
            <a:avLst/>
          </a:prstGeom>
        </p:spPr>
      </p:pic>
      <p:pic>
        <p:nvPicPr>
          <p:cNvPr name="Picture 11" id="11"/>
          <p:cNvPicPr>
            <a:picLocks noChangeAspect="true"/>
          </p:cNvPicPr>
          <p:nvPr/>
        </p:nvPicPr>
        <p:blipFill>
          <a:blip r:embed="rId16"/>
          <a:srcRect l="0" t="0" r="0" b="0"/>
          <a:stretch>
            <a:fillRect/>
          </a:stretch>
        </p:blipFill>
        <p:spPr>
          <a:xfrm flipH="false" flipV="false" rot="0">
            <a:off x="1294664" y="4605552"/>
            <a:ext cx="1784887" cy="2349075"/>
          </a:xfrm>
          <a:prstGeom prst="rect">
            <a:avLst/>
          </a:prstGeom>
        </p:spPr>
      </p:pic>
      <p:sp>
        <p:nvSpPr>
          <p:cNvPr name="TextBox 12" id="12"/>
          <p:cNvSpPr txBox="true"/>
          <p:nvPr/>
        </p:nvSpPr>
        <p:spPr>
          <a:xfrm rot="0">
            <a:off x="3238630" y="618929"/>
            <a:ext cx="10613329" cy="3232145"/>
          </a:xfrm>
          <a:prstGeom prst="rect">
            <a:avLst/>
          </a:prstGeom>
        </p:spPr>
        <p:txBody>
          <a:bodyPr anchor="t" rtlCol="false" tIns="0" lIns="0" bIns="0" rIns="0">
            <a:spAutoFit/>
          </a:bodyPr>
          <a:lstStyle/>
          <a:p>
            <a:pPr>
              <a:lnSpc>
                <a:spcPts val="9240"/>
              </a:lnSpc>
            </a:pPr>
            <a:r>
              <a:rPr lang="en-US" sz="6600">
                <a:solidFill>
                  <a:srgbClr val="03989E"/>
                </a:solidFill>
                <a:latin typeface="Open Sans Extra Bold"/>
              </a:rPr>
              <a:t>Designing &amp; Testing API </a:t>
            </a:r>
          </a:p>
          <a:p>
            <a:pPr>
              <a:lnSpc>
                <a:spcPts val="8260"/>
              </a:lnSpc>
            </a:pPr>
            <a:r>
              <a:rPr lang="en-US" sz="5900">
                <a:solidFill>
                  <a:srgbClr val="545454"/>
                </a:solidFill>
                <a:latin typeface="Open Sans Extra Bold"/>
              </a:rPr>
              <a:t>B</a:t>
            </a:r>
            <a:r>
              <a:rPr lang="en-US" sz="5900">
                <a:solidFill>
                  <a:srgbClr val="545454"/>
                </a:solidFill>
                <a:latin typeface="Open Sans Extra Bold"/>
              </a:rPr>
              <a:t>etween ML Model and Mobile App</a:t>
            </a:r>
          </a:p>
        </p:txBody>
      </p:sp>
      <p:sp>
        <p:nvSpPr>
          <p:cNvPr name="TextBox 13" id="13"/>
          <p:cNvSpPr txBox="true"/>
          <p:nvPr/>
        </p:nvSpPr>
        <p:spPr>
          <a:xfrm rot="0">
            <a:off x="3079551" y="4525836"/>
            <a:ext cx="13986768" cy="5144006"/>
          </a:xfrm>
          <a:prstGeom prst="rect">
            <a:avLst/>
          </a:prstGeom>
        </p:spPr>
        <p:txBody>
          <a:bodyPr anchor="t" rtlCol="false" tIns="0" lIns="0" bIns="0" rIns="0">
            <a:spAutoFit/>
          </a:bodyPr>
          <a:lstStyle/>
          <a:p>
            <a:pPr>
              <a:lnSpc>
                <a:spcPts val="6573"/>
              </a:lnSpc>
            </a:pPr>
            <a:r>
              <a:rPr lang="en-US" sz="4695">
                <a:solidFill>
                  <a:srgbClr val="1B1B1B"/>
                </a:solidFill>
                <a:latin typeface="Open Sans"/>
              </a:rPr>
              <a:t>We're using Flask to deploy a machine learning model</a:t>
            </a:r>
          </a:p>
          <a:p>
            <a:pPr marL="1013783" indent="-506891" lvl="1">
              <a:lnSpc>
                <a:spcPts val="6573"/>
              </a:lnSpc>
              <a:buFont typeface="Arial"/>
              <a:buChar char="•"/>
            </a:pPr>
            <a:r>
              <a:rPr lang="en-US" sz="4695">
                <a:solidFill>
                  <a:srgbClr val="1B1B1B"/>
                </a:solidFill>
                <a:latin typeface="Open Sans"/>
              </a:rPr>
              <a:t>Flask</a:t>
            </a:r>
          </a:p>
          <a:p>
            <a:pPr marL="1013783" indent="-506891" lvl="1">
              <a:lnSpc>
                <a:spcPts val="6573"/>
              </a:lnSpc>
              <a:buFont typeface="Arial"/>
              <a:buChar char="•"/>
            </a:pPr>
            <a:r>
              <a:rPr lang="en-US" sz="4695">
                <a:solidFill>
                  <a:srgbClr val="1B1B1B"/>
                </a:solidFill>
                <a:latin typeface="Open Sans"/>
              </a:rPr>
              <a:t>Testing API endpoints using postman</a:t>
            </a:r>
          </a:p>
          <a:p>
            <a:pPr>
              <a:lnSpc>
                <a:spcPts val="6573"/>
              </a:lnSpc>
            </a:pPr>
          </a:p>
          <a:p>
            <a:pPr>
              <a:lnSpc>
                <a:spcPts val="829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5369479" y="0"/>
            <a:ext cx="2918521" cy="2918509"/>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530188">
            <a:off x="-2212005" y="-3223299"/>
            <a:ext cx="4792692" cy="585667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473663">
            <a:off x="49812" y="8770636"/>
            <a:ext cx="1957776" cy="97532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584329" y="9899696"/>
            <a:ext cx="3407342" cy="4163771"/>
          </a:xfrm>
          <a:prstGeom prst="rect">
            <a:avLst/>
          </a:prstGeom>
        </p:spPr>
      </p:pic>
      <p:sp>
        <p:nvSpPr>
          <p:cNvPr name="AutoShape 7" id="7"/>
          <p:cNvSpPr/>
          <p:nvPr/>
        </p:nvSpPr>
        <p:spPr>
          <a:xfrm rot="-2386809">
            <a:off x="16986036" y="9897140"/>
            <a:ext cx="1382246" cy="249152"/>
          </a:xfrm>
          <a:prstGeom prst="rect">
            <a:avLst/>
          </a:prstGeom>
          <a:solidFill>
            <a:srgbClr val="D9D9D9"/>
          </a:solidFill>
        </p:spPr>
      </p:sp>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6530188">
            <a:off x="-3660376" y="-2185581"/>
            <a:ext cx="4792692" cy="5856670"/>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7473663">
            <a:off x="-1446652" y="8020195"/>
            <a:ext cx="2893305" cy="1441392"/>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7473663">
            <a:off x="-748400" y="9523791"/>
            <a:ext cx="3063976" cy="1526417"/>
          </a:xfrm>
          <a:prstGeom prst="rect">
            <a:avLst/>
          </a:prstGeom>
        </p:spPr>
      </p:pic>
      <p:pic>
        <p:nvPicPr>
          <p:cNvPr name="Picture 11" id="11"/>
          <p:cNvPicPr>
            <a:picLocks noChangeAspect="true"/>
          </p:cNvPicPr>
          <p:nvPr/>
        </p:nvPicPr>
        <p:blipFill>
          <a:blip r:embed="rId16"/>
          <a:srcRect l="0" t="0" r="0" b="0"/>
          <a:stretch>
            <a:fillRect/>
          </a:stretch>
        </p:blipFill>
        <p:spPr>
          <a:xfrm flipH="false" flipV="false" rot="0">
            <a:off x="2963708" y="3630752"/>
            <a:ext cx="1653279" cy="1653279"/>
          </a:xfrm>
          <a:prstGeom prst="rect">
            <a:avLst/>
          </a:prstGeom>
        </p:spPr>
      </p:pic>
      <p:pic>
        <p:nvPicPr>
          <p:cNvPr name="Picture 12" id="12"/>
          <p:cNvPicPr>
            <a:picLocks noChangeAspect="true"/>
          </p:cNvPicPr>
          <p:nvPr/>
        </p:nvPicPr>
        <p:blipFill>
          <a:blip r:embed="rId17"/>
          <a:srcRect l="0" t="0" r="0" b="0"/>
          <a:stretch>
            <a:fillRect/>
          </a:stretch>
        </p:blipFill>
        <p:spPr>
          <a:xfrm flipH="false" flipV="false" rot="0">
            <a:off x="7541181" y="3561660"/>
            <a:ext cx="1791464" cy="1791464"/>
          </a:xfrm>
          <a:prstGeom prst="rect">
            <a:avLst/>
          </a:prstGeom>
        </p:spPr>
      </p:pic>
      <p:pic>
        <p:nvPicPr>
          <p:cNvPr name="Picture 13" id="1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5400000">
            <a:off x="8151036" y="6040515"/>
            <a:ext cx="1440513" cy="435755"/>
          </a:xfrm>
          <a:prstGeom prst="rect">
            <a:avLst/>
          </a:prstGeom>
        </p:spPr>
      </p:pic>
      <p:pic>
        <p:nvPicPr>
          <p:cNvPr name="Picture 14" id="1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5400000">
            <a:off x="7351164" y="6062164"/>
            <a:ext cx="1440513" cy="435755"/>
          </a:xfrm>
          <a:prstGeom prst="rect">
            <a:avLst/>
          </a:prstGeom>
        </p:spPr>
      </p:pic>
      <p:pic>
        <p:nvPicPr>
          <p:cNvPr name="Picture 15" id="15"/>
          <p:cNvPicPr>
            <a:picLocks noChangeAspect="true"/>
          </p:cNvPicPr>
          <p:nvPr/>
        </p:nvPicPr>
        <p:blipFill>
          <a:blip r:embed="rId20"/>
          <a:srcRect l="0" t="0" r="0" b="0"/>
          <a:stretch>
            <a:fillRect/>
          </a:stretch>
        </p:blipFill>
        <p:spPr>
          <a:xfrm flipH="false" flipV="false" rot="0">
            <a:off x="7452095" y="7206959"/>
            <a:ext cx="1969637" cy="1969637"/>
          </a:xfrm>
          <a:prstGeom prst="rect">
            <a:avLst/>
          </a:prstGeom>
        </p:spPr>
      </p:pic>
      <p:pic>
        <p:nvPicPr>
          <p:cNvPr name="Picture 16" id="16"/>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0099256" y="3841502"/>
            <a:ext cx="2150203" cy="650436"/>
          </a:xfrm>
          <a:prstGeom prst="rect">
            <a:avLst/>
          </a:prstGeom>
        </p:spPr>
      </p:pic>
      <p:pic>
        <p:nvPicPr>
          <p:cNvPr name="Picture 17" id="17"/>
          <p:cNvPicPr>
            <a:picLocks noChangeAspect="true"/>
          </p:cNvPicPr>
          <p:nvPr/>
        </p:nvPicPr>
        <p:blipFill>
          <a:blip r:embed="rId21"/>
          <a:srcRect l="0" t="0" r="0" b="0"/>
          <a:stretch>
            <a:fillRect/>
          </a:stretch>
        </p:blipFill>
        <p:spPr>
          <a:xfrm flipH="false" flipV="false" rot="0">
            <a:off x="13026899" y="3630752"/>
            <a:ext cx="1722372" cy="1722372"/>
          </a:xfrm>
          <a:prstGeom prst="rect">
            <a:avLst/>
          </a:prstGeom>
        </p:spPr>
      </p:pic>
      <p:sp>
        <p:nvSpPr>
          <p:cNvPr name="TextBox 18" id="18"/>
          <p:cNvSpPr txBox="true"/>
          <p:nvPr/>
        </p:nvSpPr>
        <p:spPr>
          <a:xfrm rot="0">
            <a:off x="1744979" y="1055403"/>
            <a:ext cx="13383869" cy="1148949"/>
          </a:xfrm>
          <a:prstGeom prst="rect">
            <a:avLst/>
          </a:prstGeom>
        </p:spPr>
        <p:txBody>
          <a:bodyPr anchor="t" rtlCol="false" tIns="0" lIns="0" bIns="0" rIns="0">
            <a:spAutoFit/>
          </a:bodyPr>
          <a:lstStyle/>
          <a:p>
            <a:pPr>
              <a:lnSpc>
                <a:spcPts val="9435"/>
              </a:lnSpc>
            </a:pPr>
            <a:r>
              <a:rPr lang="en-US" sz="6739">
                <a:solidFill>
                  <a:srgbClr val="03989E"/>
                </a:solidFill>
                <a:latin typeface="Open Sans Extra Bold"/>
              </a:rPr>
              <a:t>Flow Machine Learning &amp; API</a:t>
            </a:r>
          </a:p>
        </p:txBody>
      </p:sp>
      <p:sp>
        <p:nvSpPr>
          <p:cNvPr name="TextBox 19" id="19"/>
          <p:cNvSpPr txBox="true"/>
          <p:nvPr/>
        </p:nvSpPr>
        <p:spPr>
          <a:xfrm rot="0">
            <a:off x="3424100" y="5517583"/>
            <a:ext cx="1049698" cy="563432"/>
          </a:xfrm>
          <a:prstGeom prst="rect">
            <a:avLst/>
          </a:prstGeom>
        </p:spPr>
        <p:txBody>
          <a:bodyPr anchor="t" rtlCol="false" tIns="0" lIns="0" bIns="0" rIns="0">
            <a:spAutoFit/>
          </a:bodyPr>
          <a:lstStyle/>
          <a:p>
            <a:pPr>
              <a:lnSpc>
                <a:spcPts val="4622"/>
              </a:lnSpc>
            </a:pPr>
            <a:r>
              <a:rPr lang="en-US" sz="3301">
                <a:solidFill>
                  <a:srgbClr val="1B1B1B"/>
                </a:solidFill>
                <a:latin typeface="Open Sans"/>
              </a:rPr>
              <a:t>User</a:t>
            </a:r>
          </a:p>
        </p:txBody>
      </p:sp>
      <p:sp>
        <p:nvSpPr>
          <p:cNvPr name="TextBox 20" id="20"/>
          <p:cNvSpPr txBox="true"/>
          <p:nvPr/>
        </p:nvSpPr>
        <p:spPr>
          <a:xfrm rot="0">
            <a:off x="6774570" y="2746298"/>
            <a:ext cx="3324687" cy="563432"/>
          </a:xfrm>
          <a:prstGeom prst="rect">
            <a:avLst/>
          </a:prstGeom>
        </p:spPr>
        <p:txBody>
          <a:bodyPr anchor="t" rtlCol="false" tIns="0" lIns="0" bIns="0" rIns="0">
            <a:spAutoFit/>
          </a:bodyPr>
          <a:lstStyle/>
          <a:p>
            <a:pPr>
              <a:lnSpc>
                <a:spcPts val="4622"/>
              </a:lnSpc>
            </a:pPr>
            <a:r>
              <a:rPr lang="en-US" sz="3301">
                <a:solidFill>
                  <a:srgbClr val="1B1B1B"/>
                </a:solidFill>
                <a:latin typeface="Open Sans"/>
              </a:rPr>
              <a:t>Compute Engine</a:t>
            </a:r>
          </a:p>
        </p:txBody>
      </p:sp>
      <p:sp>
        <p:nvSpPr>
          <p:cNvPr name="TextBox 21" id="21"/>
          <p:cNvSpPr txBox="true"/>
          <p:nvPr/>
        </p:nvSpPr>
        <p:spPr>
          <a:xfrm rot="0">
            <a:off x="6767190" y="9336264"/>
            <a:ext cx="3580888" cy="563432"/>
          </a:xfrm>
          <a:prstGeom prst="rect">
            <a:avLst/>
          </a:prstGeom>
        </p:spPr>
        <p:txBody>
          <a:bodyPr anchor="t" rtlCol="false" tIns="0" lIns="0" bIns="0" rIns="0">
            <a:spAutoFit/>
          </a:bodyPr>
          <a:lstStyle/>
          <a:p>
            <a:pPr>
              <a:lnSpc>
                <a:spcPts val="4622"/>
              </a:lnSpc>
            </a:pPr>
            <a:r>
              <a:rPr lang="en-US" sz="3301">
                <a:solidFill>
                  <a:srgbClr val="1B1B1B"/>
                </a:solidFill>
                <a:latin typeface="Open Sans"/>
              </a:rPr>
              <a:t>Machine Learning</a:t>
            </a:r>
          </a:p>
        </p:txBody>
      </p:sp>
      <p:sp>
        <p:nvSpPr>
          <p:cNvPr name="TextBox 22" id="22"/>
          <p:cNvSpPr txBox="true"/>
          <p:nvPr/>
        </p:nvSpPr>
        <p:spPr>
          <a:xfrm rot="0">
            <a:off x="13026899" y="5493110"/>
            <a:ext cx="1973912" cy="563432"/>
          </a:xfrm>
          <a:prstGeom prst="rect">
            <a:avLst/>
          </a:prstGeom>
        </p:spPr>
        <p:txBody>
          <a:bodyPr anchor="t" rtlCol="false" tIns="0" lIns="0" bIns="0" rIns="0">
            <a:spAutoFit/>
          </a:bodyPr>
          <a:lstStyle/>
          <a:p>
            <a:pPr>
              <a:lnSpc>
                <a:spcPts val="4622"/>
              </a:lnSpc>
            </a:pPr>
            <a:r>
              <a:rPr lang="en-US" sz="3301">
                <a:solidFill>
                  <a:srgbClr val="1B1B1B"/>
                </a:solidFill>
                <a:latin typeface="Open Sans"/>
              </a:rPr>
              <a:t>Database</a:t>
            </a:r>
          </a:p>
        </p:txBody>
      </p:sp>
      <p:pic>
        <p:nvPicPr>
          <p:cNvPr name="Picture 23" id="23"/>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10800000">
            <a:off x="10099256" y="4782610"/>
            <a:ext cx="2150203" cy="650436"/>
          </a:xfrm>
          <a:prstGeom prst="rect">
            <a:avLst/>
          </a:prstGeom>
        </p:spPr>
      </p:pic>
      <p:pic>
        <p:nvPicPr>
          <p:cNvPr name="Picture 24" id="24"/>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4831028" y="3841502"/>
            <a:ext cx="2150203" cy="650436"/>
          </a:xfrm>
          <a:prstGeom prst="rect">
            <a:avLst/>
          </a:prstGeom>
        </p:spPr>
      </p:pic>
      <p:pic>
        <p:nvPicPr>
          <p:cNvPr name="Picture 25" id="25"/>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10800000">
            <a:off x="4831028" y="4782610"/>
            <a:ext cx="2150203" cy="65043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2386809">
            <a:off x="996005" y="1443211"/>
            <a:ext cx="1382246" cy="239309"/>
          </a:xfrm>
          <a:prstGeom prst="rect">
            <a:avLst/>
          </a:prstGeom>
          <a:solidFill>
            <a:srgbClr val="03989E"/>
          </a:solidFill>
        </p:spPr>
      </p:sp>
      <p:grpSp>
        <p:nvGrpSpPr>
          <p:cNvPr name="Group 3" id="3"/>
          <p:cNvGrpSpPr/>
          <p:nvPr/>
        </p:nvGrpSpPr>
        <p:grpSpPr>
          <a:xfrm rot="0">
            <a:off x="14965783" y="7773517"/>
            <a:ext cx="1484783" cy="1484783"/>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3989E"/>
            </a:solidFill>
          </p:spPr>
        </p:sp>
      </p:grpSp>
      <p:grpSp>
        <p:nvGrpSpPr>
          <p:cNvPr name="Group 5" id="5"/>
          <p:cNvGrpSpPr/>
          <p:nvPr/>
        </p:nvGrpSpPr>
        <p:grpSpPr>
          <a:xfrm rot="0">
            <a:off x="2808518" y="2931665"/>
            <a:ext cx="12670963" cy="4423669"/>
            <a:chOff x="0" y="0"/>
            <a:chExt cx="16894617" cy="5898226"/>
          </a:xfrm>
        </p:grpSpPr>
        <p:sp>
          <p:nvSpPr>
            <p:cNvPr name="TextBox 6" id="6"/>
            <p:cNvSpPr txBox="true"/>
            <p:nvPr/>
          </p:nvSpPr>
          <p:spPr>
            <a:xfrm rot="0">
              <a:off x="0" y="430847"/>
              <a:ext cx="16894617" cy="3173349"/>
            </a:xfrm>
            <a:prstGeom prst="rect">
              <a:avLst/>
            </a:prstGeom>
          </p:spPr>
          <p:txBody>
            <a:bodyPr anchor="t" rtlCol="false" tIns="0" lIns="0" bIns="0" rIns="0">
              <a:spAutoFit/>
            </a:bodyPr>
            <a:lstStyle/>
            <a:p>
              <a:pPr algn="ctr">
                <a:lnSpc>
                  <a:spcPts val="6321"/>
                </a:lnSpc>
              </a:pPr>
              <a:r>
                <a:rPr lang="en-US" sz="4900">
                  <a:solidFill>
                    <a:srgbClr val="1B1B1B"/>
                  </a:solidFill>
                  <a:latin typeface="TT Travels"/>
                </a:rPr>
                <a:t>"We will accompany you to the end of the heavens! Just tell us your destination in </a:t>
              </a:r>
              <a:r>
                <a:rPr lang="en-US" sz="4900">
                  <a:solidFill>
                    <a:srgbClr val="1B1B1B"/>
                  </a:solidFill>
                  <a:latin typeface="TT Travels Bold"/>
                </a:rPr>
                <a:t>KemanaKita</a:t>
              </a:r>
              <a:r>
                <a:rPr lang="en-US" sz="4900">
                  <a:solidFill>
                    <a:srgbClr val="1B1B1B"/>
                  </a:solidFill>
                  <a:latin typeface="TT Travels"/>
                </a:rPr>
                <a:t>!."</a:t>
              </a:r>
            </a:p>
          </p:txBody>
        </p:sp>
        <p:sp>
          <p:nvSpPr>
            <p:cNvPr name="TextBox 7" id="7"/>
            <p:cNvSpPr txBox="true"/>
            <p:nvPr/>
          </p:nvSpPr>
          <p:spPr>
            <a:xfrm rot="0">
              <a:off x="3771529" y="5091776"/>
              <a:ext cx="9351559" cy="806450"/>
            </a:xfrm>
            <a:prstGeom prst="rect">
              <a:avLst/>
            </a:prstGeom>
          </p:spPr>
          <p:txBody>
            <a:bodyPr anchor="t" rtlCol="false" tIns="0" lIns="0" bIns="0" rIns="0">
              <a:spAutoFit/>
            </a:bodyPr>
            <a:lstStyle/>
            <a:p>
              <a:pPr algn="ctr">
                <a:lnSpc>
                  <a:spcPts val="5250"/>
                </a:lnSpc>
              </a:pPr>
              <a:r>
                <a:rPr lang="en-US" sz="3500">
                  <a:solidFill>
                    <a:srgbClr val="1B1B1B"/>
                  </a:solidFill>
                  <a:latin typeface="Poppins Light"/>
                </a:rPr>
                <a:t>KemanaKita</a:t>
              </a:r>
            </a:p>
          </p:txBody>
        </p:sp>
      </p:grpSp>
      <p:grpSp>
        <p:nvGrpSpPr>
          <p:cNvPr name="Group 8" id="8"/>
          <p:cNvGrpSpPr>
            <a:grpSpLocks noChangeAspect="true"/>
          </p:cNvGrpSpPr>
          <p:nvPr/>
        </p:nvGrpSpPr>
        <p:grpSpPr>
          <a:xfrm rot="0">
            <a:off x="15369479" y="0"/>
            <a:ext cx="2918521" cy="2918509"/>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0599" y="1026416"/>
            <a:ext cx="11515130" cy="969645"/>
          </a:xfrm>
          <a:prstGeom prst="rect">
            <a:avLst/>
          </a:prstGeom>
        </p:spPr>
        <p:txBody>
          <a:bodyPr anchor="t" rtlCol="false" tIns="0" lIns="0" bIns="0" rIns="0">
            <a:spAutoFit/>
          </a:bodyPr>
          <a:lstStyle/>
          <a:p>
            <a:pPr>
              <a:lnSpc>
                <a:spcPts val="7740"/>
              </a:lnSpc>
            </a:pPr>
            <a:r>
              <a:rPr lang="en-US" sz="6000">
                <a:solidFill>
                  <a:srgbClr val="03989E"/>
                </a:solidFill>
                <a:latin typeface="Poppins Medium"/>
              </a:rPr>
              <a:t>Documentation</a:t>
            </a:r>
          </a:p>
        </p:txBody>
      </p:sp>
      <p:grpSp>
        <p:nvGrpSpPr>
          <p:cNvPr name="Group 3" id="3"/>
          <p:cNvGrpSpPr/>
          <p:nvPr/>
        </p:nvGrpSpPr>
        <p:grpSpPr>
          <a:xfrm rot="0">
            <a:off x="12331850" y="8386943"/>
            <a:ext cx="4012179" cy="4012179"/>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3989E"/>
            </a:solidFill>
          </p:spPr>
        </p:sp>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5400000">
            <a:off x="-940115" y="36095"/>
            <a:ext cx="2988892" cy="1489012"/>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485368" y="8174878"/>
            <a:ext cx="1389125" cy="1389125"/>
          </a:xfrm>
          <a:prstGeom prst="rect">
            <a:avLst/>
          </a:prstGeom>
        </p:spPr>
      </p:pic>
      <p:sp>
        <p:nvSpPr>
          <p:cNvPr name="TextBox 7" id="7"/>
          <p:cNvSpPr txBox="true"/>
          <p:nvPr/>
        </p:nvSpPr>
        <p:spPr>
          <a:xfrm rot="0">
            <a:off x="1776485" y="2518373"/>
            <a:ext cx="13114031" cy="2017469"/>
          </a:xfrm>
          <a:prstGeom prst="rect">
            <a:avLst/>
          </a:prstGeom>
        </p:spPr>
        <p:txBody>
          <a:bodyPr anchor="t" rtlCol="false" tIns="0" lIns="0" bIns="0" rIns="0">
            <a:spAutoFit/>
          </a:bodyPr>
          <a:lstStyle/>
          <a:p>
            <a:pPr algn="l">
              <a:lnSpc>
                <a:spcPts val="5350"/>
              </a:lnSpc>
              <a:spcBef>
                <a:spcPct val="0"/>
              </a:spcBef>
            </a:pPr>
            <a:r>
              <a:rPr lang="en-US" sz="3822">
                <a:solidFill>
                  <a:srgbClr val="000000"/>
                </a:solidFill>
                <a:latin typeface="Open Sans"/>
              </a:rPr>
              <a:t>For Extensive Documentation of our app, please refer to README of our Repo:</a:t>
            </a:r>
          </a:p>
          <a:p>
            <a:pPr algn="l" marL="825186" indent="-412593" lvl="1">
              <a:lnSpc>
                <a:spcPts val="5350"/>
              </a:lnSpc>
              <a:spcBef>
                <a:spcPct val="0"/>
              </a:spcBef>
              <a:buFont typeface="Arial"/>
              <a:buChar char="•"/>
            </a:pPr>
            <a:r>
              <a:rPr lang="en-US" sz="3822" u="sng">
                <a:solidFill>
                  <a:srgbClr val="04989E"/>
                </a:solidFill>
                <a:latin typeface="Open Sans"/>
              </a:rPr>
              <a:t>https://github.com/perfect-less/KemanaKita</a:t>
            </a:r>
          </a:p>
        </p:txBody>
      </p:sp>
      <p:grpSp>
        <p:nvGrpSpPr>
          <p:cNvPr name="Group 8" id="8"/>
          <p:cNvGrpSpPr>
            <a:grpSpLocks noChangeAspect="true"/>
          </p:cNvGrpSpPr>
          <p:nvPr/>
        </p:nvGrpSpPr>
        <p:grpSpPr>
          <a:xfrm rot="0">
            <a:off x="15338191" y="0"/>
            <a:ext cx="2918521" cy="2918509"/>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sp>
        <p:nvSpPr>
          <p:cNvPr name="TextBox 10" id="10"/>
          <p:cNvSpPr txBox="true"/>
          <p:nvPr/>
        </p:nvSpPr>
        <p:spPr>
          <a:xfrm rot="0">
            <a:off x="1776485" y="5343899"/>
            <a:ext cx="15482815" cy="2549935"/>
          </a:xfrm>
          <a:prstGeom prst="rect">
            <a:avLst/>
          </a:prstGeom>
        </p:spPr>
        <p:txBody>
          <a:bodyPr anchor="t" rtlCol="false" tIns="0" lIns="0" bIns="0" rIns="0">
            <a:spAutoFit/>
          </a:bodyPr>
          <a:lstStyle/>
          <a:p>
            <a:pPr>
              <a:lnSpc>
                <a:spcPts val="6013"/>
              </a:lnSpc>
            </a:pPr>
            <a:r>
              <a:rPr lang="en-US" sz="4295">
                <a:solidFill>
                  <a:srgbClr val="1B1B1B"/>
                </a:solidFill>
                <a:latin typeface="Open Sans"/>
              </a:rPr>
              <a:t>Learning path specific documentation:</a:t>
            </a:r>
          </a:p>
          <a:p>
            <a:pPr marL="738828" indent="-369414" lvl="1">
              <a:lnSpc>
                <a:spcPts val="4790"/>
              </a:lnSpc>
              <a:buFont typeface="Arial"/>
              <a:buChar char="•"/>
            </a:pPr>
            <a:r>
              <a:rPr lang="en-US" sz="3422">
                <a:solidFill>
                  <a:srgbClr val="1B1B1B"/>
                </a:solidFill>
                <a:latin typeface="Open Sans"/>
              </a:rPr>
              <a:t>MD: </a:t>
            </a:r>
            <a:r>
              <a:rPr lang="en-US" sz="3422" u="sng">
                <a:solidFill>
                  <a:srgbClr val="04989E"/>
                </a:solidFill>
                <a:latin typeface="Open Sans"/>
              </a:rPr>
              <a:t>https://github.com/perfect-less/KemanaKita/tree/main/android</a:t>
            </a:r>
          </a:p>
          <a:p>
            <a:pPr marL="738828" indent="-369414" lvl="1">
              <a:lnSpc>
                <a:spcPts val="4790"/>
              </a:lnSpc>
              <a:buFont typeface="Arial"/>
              <a:buChar char="•"/>
            </a:pPr>
            <a:r>
              <a:rPr lang="en-US" sz="3422">
                <a:solidFill>
                  <a:srgbClr val="1B1B1B"/>
                </a:solidFill>
                <a:latin typeface="Open Sans"/>
              </a:rPr>
              <a:t>CC: </a:t>
            </a:r>
            <a:r>
              <a:rPr lang="en-US" sz="3422" u="sng">
                <a:solidFill>
                  <a:srgbClr val="04989E"/>
                </a:solidFill>
                <a:latin typeface="Open Sans"/>
              </a:rPr>
              <a:t>https://github.com/perfect-less/KemanaKita/tree/main/cc</a:t>
            </a:r>
          </a:p>
          <a:p>
            <a:pPr marL="738828" indent="-369414" lvl="1">
              <a:lnSpc>
                <a:spcPts val="4790"/>
              </a:lnSpc>
              <a:buFont typeface="Arial"/>
              <a:buChar char="•"/>
            </a:pPr>
            <a:r>
              <a:rPr lang="en-US" sz="3422">
                <a:solidFill>
                  <a:srgbClr val="1B1B1B"/>
                </a:solidFill>
                <a:latin typeface="Open Sans"/>
              </a:rPr>
              <a:t>ML: </a:t>
            </a:r>
            <a:r>
              <a:rPr lang="en-US" sz="3422" u="sng">
                <a:solidFill>
                  <a:srgbClr val="04989E"/>
                </a:solidFill>
                <a:latin typeface="Open Sans"/>
              </a:rPr>
              <a:t>https://github.com/perfect-less/KemanaKita/tree/main/ml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041968" y="3601462"/>
            <a:ext cx="12204063" cy="5656838"/>
            <a:chOff x="0" y="0"/>
            <a:chExt cx="13699490" cy="6350000"/>
          </a:xfrm>
        </p:grpSpPr>
        <p:sp>
          <p:nvSpPr>
            <p:cNvPr name="Freeform 3" id="3"/>
            <p:cNvSpPr/>
            <p:nvPr/>
          </p:nvSpPr>
          <p:spPr>
            <a:xfrm>
              <a:off x="0" y="0"/>
              <a:ext cx="13699489" cy="6350000"/>
            </a:xfrm>
            <a:custGeom>
              <a:avLst/>
              <a:gdLst/>
              <a:ahLst/>
              <a:cxnLst/>
              <a:rect r="r" b="b" t="t" l="l"/>
              <a:pathLst>
                <a:path h="6350000" w="13699489">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blipFill>
              <a:blip r:embed="rId3"/>
              <a:stretch>
                <a:fillRect l="0" r="0" t="-59839" b="-55900"/>
              </a:stretch>
            </a:blipFill>
          </p:spPr>
        </p:sp>
      </p:grpSp>
      <p:sp>
        <p:nvSpPr>
          <p:cNvPr name="TextBox 4" id="4"/>
          <p:cNvSpPr txBox="true"/>
          <p:nvPr/>
        </p:nvSpPr>
        <p:spPr>
          <a:xfrm rot="0">
            <a:off x="6246043" y="1815036"/>
            <a:ext cx="5795914" cy="1786426"/>
          </a:xfrm>
          <a:prstGeom prst="rect">
            <a:avLst/>
          </a:prstGeom>
        </p:spPr>
        <p:txBody>
          <a:bodyPr anchor="t" rtlCol="false" tIns="0" lIns="0" bIns="0" rIns="0">
            <a:spAutoFit/>
          </a:bodyPr>
          <a:lstStyle/>
          <a:p>
            <a:pPr algn="ctr">
              <a:lnSpc>
                <a:spcPts val="10597"/>
              </a:lnSpc>
            </a:pPr>
            <a:r>
              <a:rPr lang="en-US" sz="8214">
                <a:solidFill>
                  <a:srgbClr val="1B1B1B"/>
                </a:solidFill>
                <a:latin typeface="Poppins Medium"/>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448671" y="-1346833"/>
            <a:ext cx="3887942" cy="4751065"/>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782925" y="8084840"/>
            <a:ext cx="2952750" cy="2952750"/>
          </a:xfrm>
          <a:prstGeom prst="rect">
            <a:avLst/>
          </a:prstGeom>
        </p:spPr>
      </p:pic>
      <p:grpSp>
        <p:nvGrpSpPr>
          <p:cNvPr name="Group 4" id="4"/>
          <p:cNvGrpSpPr>
            <a:grpSpLocks noChangeAspect="true"/>
          </p:cNvGrpSpPr>
          <p:nvPr/>
        </p:nvGrpSpPr>
        <p:grpSpPr>
          <a:xfrm rot="0">
            <a:off x="15369479" y="0"/>
            <a:ext cx="2918521" cy="2918509"/>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pic>
        <p:nvPicPr>
          <p:cNvPr name="Picture 6" id="6"/>
          <p:cNvPicPr>
            <a:picLocks noChangeAspect="true"/>
          </p:cNvPicPr>
          <p:nvPr/>
        </p:nvPicPr>
        <p:blipFill>
          <a:blip r:embed="rId8"/>
          <a:srcRect l="0" t="0" r="0" b="0"/>
          <a:stretch>
            <a:fillRect/>
          </a:stretch>
        </p:blipFill>
        <p:spPr>
          <a:xfrm flipH="false" flipV="false" rot="0">
            <a:off x="3253363" y="430991"/>
            <a:ext cx="11781273" cy="9425019"/>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203737" y="4518284"/>
            <a:ext cx="11169877" cy="1891380"/>
          </a:xfrm>
          <a:prstGeom prst="rect">
            <a:avLst/>
          </a:prstGeom>
        </p:spPr>
        <p:txBody>
          <a:bodyPr anchor="t" rtlCol="false" tIns="0" lIns="0" bIns="0" rIns="0">
            <a:spAutoFit/>
          </a:bodyPr>
          <a:lstStyle/>
          <a:p>
            <a:pPr>
              <a:lnSpc>
                <a:spcPts val="5050"/>
              </a:lnSpc>
            </a:pPr>
            <a:r>
              <a:rPr lang="en-US" sz="3367">
                <a:solidFill>
                  <a:srgbClr val="1B1B1B"/>
                </a:solidFill>
                <a:latin typeface="Poppins Light"/>
              </a:rPr>
              <a:t>We tried to make exploring and traveling the heavens in Indonesia much more fun and enjoyable. We aim to give you the best tour guide in your phone!</a:t>
            </a:r>
          </a:p>
        </p:txBody>
      </p:sp>
      <p:grpSp>
        <p:nvGrpSpPr>
          <p:cNvPr name="Group 3" id="3"/>
          <p:cNvGrpSpPr/>
          <p:nvPr/>
        </p:nvGrpSpPr>
        <p:grpSpPr>
          <a:xfrm rot="0">
            <a:off x="3461345" y="9258300"/>
            <a:ext cx="1484783" cy="1484783"/>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3989E"/>
            </a:solidFill>
          </p:spPr>
        </p:sp>
      </p:grpSp>
      <p:sp>
        <p:nvSpPr>
          <p:cNvPr name="AutoShape 5" id="5"/>
          <p:cNvSpPr/>
          <p:nvPr/>
        </p:nvSpPr>
        <p:spPr>
          <a:xfrm rot="-2386809">
            <a:off x="4161642" y="9461124"/>
            <a:ext cx="1063486" cy="225428"/>
          </a:xfrm>
          <a:prstGeom prst="rect">
            <a:avLst/>
          </a:prstGeom>
          <a:solidFill>
            <a:srgbClr val="D9D9D9"/>
          </a:solidFill>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344029" y="-1207765"/>
            <a:ext cx="3887942" cy="4751065"/>
          </a:xfrm>
          <a:prstGeom prst="rect">
            <a:avLst/>
          </a:prstGeom>
        </p:spPr>
      </p:pic>
      <p:sp>
        <p:nvSpPr>
          <p:cNvPr name="TextBox 7" id="7"/>
          <p:cNvSpPr txBox="true"/>
          <p:nvPr/>
        </p:nvSpPr>
        <p:spPr>
          <a:xfrm rot="0">
            <a:off x="2644437" y="2755034"/>
            <a:ext cx="6547447" cy="1368424"/>
          </a:xfrm>
          <a:prstGeom prst="rect">
            <a:avLst/>
          </a:prstGeom>
        </p:spPr>
        <p:txBody>
          <a:bodyPr anchor="t" rtlCol="false" tIns="0" lIns="0" bIns="0" rIns="0">
            <a:spAutoFit/>
          </a:bodyPr>
          <a:lstStyle/>
          <a:p>
            <a:pPr>
              <a:lnSpc>
                <a:spcPts val="11200"/>
              </a:lnSpc>
            </a:pPr>
            <a:r>
              <a:rPr lang="en-US" sz="8000">
                <a:solidFill>
                  <a:srgbClr val="03989E"/>
                </a:solidFill>
                <a:latin typeface="Open Sans Extra Bold"/>
              </a:rPr>
              <a:t>KemanaKita</a:t>
            </a:r>
          </a:p>
        </p:txBody>
      </p:sp>
      <p:grpSp>
        <p:nvGrpSpPr>
          <p:cNvPr name="Group 8" id="8"/>
          <p:cNvGrpSpPr>
            <a:grpSpLocks noChangeAspect="true"/>
          </p:cNvGrpSpPr>
          <p:nvPr/>
        </p:nvGrpSpPr>
        <p:grpSpPr>
          <a:xfrm rot="0">
            <a:off x="0" y="0"/>
            <a:ext cx="2918521" cy="2918509"/>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44903" y="725847"/>
            <a:ext cx="12798194" cy="1390614"/>
          </a:xfrm>
          <a:prstGeom prst="rect">
            <a:avLst/>
          </a:prstGeom>
        </p:spPr>
        <p:txBody>
          <a:bodyPr anchor="t" rtlCol="false" tIns="0" lIns="0" bIns="0" rIns="0">
            <a:spAutoFit/>
          </a:bodyPr>
          <a:lstStyle/>
          <a:p>
            <a:pPr algn="ctr">
              <a:lnSpc>
                <a:spcPts val="11178"/>
              </a:lnSpc>
            </a:pPr>
            <a:r>
              <a:rPr lang="en-US" sz="8665">
                <a:solidFill>
                  <a:srgbClr val="03989E"/>
                </a:solidFill>
                <a:latin typeface="Poppins Medium Bold"/>
              </a:rPr>
              <a:t>Background</a:t>
            </a:r>
          </a:p>
        </p:txBody>
      </p:sp>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267116" y="-1013554"/>
            <a:ext cx="3407342" cy="4163771"/>
          </a:xfrm>
          <a:prstGeom prst="rect">
            <a:avLst/>
          </a:prstGeom>
        </p:spPr>
      </p:pic>
      <p:sp>
        <p:nvSpPr>
          <p:cNvPr name="AutoShape 4" id="4"/>
          <p:cNvSpPr/>
          <p:nvPr/>
        </p:nvSpPr>
        <p:spPr>
          <a:xfrm rot="-2386809">
            <a:off x="15575993" y="1443211"/>
            <a:ext cx="1382246" cy="239309"/>
          </a:xfrm>
          <a:prstGeom prst="rect">
            <a:avLst/>
          </a:prstGeom>
          <a:solidFill>
            <a:srgbClr val="FF738E"/>
          </a:solidFill>
        </p:spPr>
      </p:sp>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06706" y="8411739"/>
            <a:ext cx="2952750" cy="2952750"/>
          </a:xfrm>
          <a:prstGeom prst="rect">
            <a:avLst/>
          </a:prstGeom>
        </p:spPr>
      </p:pic>
      <p:grpSp>
        <p:nvGrpSpPr>
          <p:cNvPr name="Group 6" id="6"/>
          <p:cNvGrpSpPr>
            <a:grpSpLocks noChangeAspect="true"/>
          </p:cNvGrpSpPr>
          <p:nvPr/>
        </p:nvGrpSpPr>
        <p:grpSpPr>
          <a:xfrm rot="0">
            <a:off x="0" y="0"/>
            <a:ext cx="2918521" cy="2918509"/>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pic>
        <p:nvPicPr>
          <p:cNvPr name="Picture 8" id="8"/>
          <p:cNvPicPr>
            <a:picLocks noChangeAspect="true"/>
          </p:cNvPicPr>
          <p:nvPr/>
        </p:nvPicPr>
        <p:blipFill>
          <a:blip r:embed="rId8"/>
          <a:srcRect l="0" t="0" r="0" b="0"/>
          <a:stretch>
            <a:fillRect/>
          </a:stretch>
        </p:blipFill>
        <p:spPr>
          <a:xfrm flipH="false" flipV="false" rot="0">
            <a:off x="3813185" y="2529650"/>
            <a:ext cx="10661630" cy="6795325"/>
          </a:xfrm>
          <a:prstGeom prst="rect">
            <a:avLst/>
          </a:prstGeom>
        </p:spPr>
      </p:pic>
      <p:sp>
        <p:nvSpPr>
          <p:cNvPr name="TextBox 9" id="9"/>
          <p:cNvSpPr txBox="true"/>
          <p:nvPr/>
        </p:nvSpPr>
        <p:spPr>
          <a:xfrm rot="0">
            <a:off x="4712570" y="9396845"/>
            <a:ext cx="8862859" cy="257175"/>
          </a:xfrm>
          <a:prstGeom prst="rect">
            <a:avLst/>
          </a:prstGeom>
        </p:spPr>
        <p:txBody>
          <a:bodyPr anchor="t" rtlCol="false" tIns="0" lIns="0" bIns="0" rIns="0">
            <a:spAutoFit/>
          </a:bodyPr>
          <a:lstStyle/>
          <a:p>
            <a:pPr algn="ctr">
              <a:lnSpc>
                <a:spcPts val="2100"/>
              </a:lnSpc>
            </a:pPr>
            <a:r>
              <a:rPr lang="en-US" sz="1500">
                <a:solidFill>
                  <a:srgbClr val="000000"/>
                </a:solidFill>
                <a:latin typeface="Open Sans Light Bold"/>
              </a:rPr>
              <a:t>https://www.beritasatu.com/fokus/pemerintah-genjot-industri-pariwisata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68717" y="7672969"/>
            <a:ext cx="3219267" cy="1603780"/>
          </a:xfrm>
          <a:prstGeom prst="rect">
            <a:avLst/>
          </a:prstGeom>
        </p:spPr>
      </p:pic>
      <p:grpSp>
        <p:nvGrpSpPr>
          <p:cNvPr name="Group 3" id="3"/>
          <p:cNvGrpSpPr>
            <a:grpSpLocks noChangeAspect="true"/>
          </p:cNvGrpSpPr>
          <p:nvPr/>
        </p:nvGrpSpPr>
        <p:grpSpPr>
          <a:xfrm rot="0">
            <a:off x="2091219" y="1855111"/>
            <a:ext cx="6505713" cy="7053028"/>
            <a:chOff x="0" y="0"/>
            <a:chExt cx="5857240" cy="6350000"/>
          </a:xfrm>
        </p:grpSpPr>
        <p:sp>
          <p:nvSpPr>
            <p:cNvPr name="Freeform 4" id="4"/>
            <p:cNvSpPr/>
            <p:nvPr/>
          </p:nvSpPr>
          <p:spPr>
            <a:xfrm>
              <a:off x="0" y="0"/>
              <a:ext cx="5857240" cy="6350000"/>
            </a:xfrm>
            <a:custGeom>
              <a:avLst/>
              <a:gdLst/>
              <a:ahLst/>
              <a:cxnLst/>
              <a:rect r="r" b="b" t="t" l="l"/>
              <a:pathLst>
                <a:path h="6350000" w="5857240">
                  <a:moveTo>
                    <a:pt x="2928620" y="0"/>
                  </a:moveTo>
                  <a:lnTo>
                    <a:pt x="2928620" y="0"/>
                  </a:lnTo>
                  <a:cubicBezTo>
                    <a:pt x="4546600" y="0"/>
                    <a:pt x="5857240" y="1310640"/>
                    <a:pt x="5857240" y="2928620"/>
                  </a:cubicBezTo>
                  <a:lnTo>
                    <a:pt x="5857240" y="6350000"/>
                  </a:lnTo>
                  <a:lnTo>
                    <a:pt x="5857240" y="6350000"/>
                  </a:lnTo>
                  <a:lnTo>
                    <a:pt x="0" y="6350000"/>
                  </a:lnTo>
                  <a:lnTo>
                    <a:pt x="0" y="6350000"/>
                  </a:lnTo>
                  <a:lnTo>
                    <a:pt x="0" y="2928620"/>
                  </a:lnTo>
                  <a:cubicBezTo>
                    <a:pt x="0" y="1310640"/>
                    <a:pt x="1310640" y="0"/>
                    <a:pt x="2928620" y="0"/>
                  </a:cubicBezTo>
                  <a:close/>
                </a:path>
              </a:pathLst>
            </a:custGeom>
            <a:blipFill>
              <a:blip r:embed="rId4"/>
              <a:stretch>
                <a:fillRect l="0" r="-8412" t="0" b="0"/>
              </a:stretch>
            </a:blipFill>
          </p:spPr>
        </p:sp>
      </p:grpSp>
      <p:sp>
        <p:nvSpPr>
          <p:cNvPr name="AutoShape 5" id="5"/>
          <p:cNvSpPr/>
          <p:nvPr/>
        </p:nvSpPr>
        <p:spPr>
          <a:xfrm rot="-2386809">
            <a:off x="15365903" y="8641539"/>
            <a:ext cx="1203213" cy="208313"/>
          </a:xfrm>
          <a:prstGeom prst="rect">
            <a:avLst/>
          </a:prstGeom>
          <a:solidFill>
            <a:srgbClr val="D9D9D9"/>
          </a:solidFill>
        </p:spPr>
      </p:sp>
      <p:sp>
        <p:nvSpPr>
          <p:cNvPr name="TextBox 6" id="6"/>
          <p:cNvSpPr txBox="true"/>
          <p:nvPr/>
        </p:nvSpPr>
        <p:spPr>
          <a:xfrm rot="0">
            <a:off x="9873689" y="4053410"/>
            <a:ext cx="7075238" cy="1552575"/>
          </a:xfrm>
          <a:prstGeom prst="rect">
            <a:avLst/>
          </a:prstGeom>
        </p:spPr>
        <p:txBody>
          <a:bodyPr anchor="t" rtlCol="false" tIns="0" lIns="0" bIns="0" rIns="0">
            <a:spAutoFit/>
          </a:bodyPr>
          <a:lstStyle/>
          <a:p>
            <a:pPr algn="ctr">
              <a:lnSpc>
                <a:spcPts val="4125"/>
              </a:lnSpc>
            </a:pPr>
            <a:r>
              <a:rPr lang="en-US" sz="2750">
                <a:solidFill>
                  <a:srgbClr val="1B1B1B"/>
                </a:solidFill>
                <a:latin typeface="Poppins Light"/>
              </a:rPr>
              <a:t>"Duh,kemana ya enaknya?</a:t>
            </a:r>
            <a:r>
              <a:rPr lang="en-US" sz="2750">
                <a:solidFill>
                  <a:srgbClr val="1B1B1B"/>
                </a:solidFill>
                <a:latin typeface="Poppins Light"/>
              </a:rPr>
              <a:t>!" </a:t>
            </a:r>
          </a:p>
          <a:p>
            <a:pPr algn="ctr">
              <a:lnSpc>
                <a:spcPts val="4125"/>
              </a:lnSpc>
            </a:pPr>
            <a:r>
              <a:rPr lang="en-US" sz="2750">
                <a:solidFill>
                  <a:srgbClr val="1B1B1B"/>
                </a:solidFill>
                <a:latin typeface="Poppins Light"/>
              </a:rPr>
              <a:t>"Ah aplikasinya bikin binggung deh!" </a:t>
            </a:r>
          </a:p>
          <a:p>
            <a:pPr algn="ctr">
              <a:lnSpc>
                <a:spcPts val="4125"/>
              </a:lnSpc>
            </a:pPr>
            <a:r>
              <a:rPr lang="en-US" sz="2750">
                <a:solidFill>
                  <a:srgbClr val="1B1B1B"/>
                </a:solidFill>
                <a:latin typeface="Poppins Light"/>
              </a:rPr>
              <a:t>"Tadi nama tempatnya apa ya?"</a:t>
            </a:r>
          </a:p>
        </p:txBody>
      </p:sp>
      <p:grpSp>
        <p:nvGrpSpPr>
          <p:cNvPr name="Group 7" id="7"/>
          <p:cNvGrpSpPr>
            <a:grpSpLocks noChangeAspect="true"/>
          </p:cNvGrpSpPr>
          <p:nvPr/>
        </p:nvGrpSpPr>
        <p:grpSpPr>
          <a:xfrm rot="0">
            <a:off x="0" y="0"/>
            <a:ext cx="2918521" cy="2918509"/>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79884" y="2405162"/>
            <a:ext cx="9618762" cy="1376494"/>
          </a:xfrm>
          <a:prstGeom prst="rect">
            <a:avLst/>
          </a:prstGeom>
        </p:spPr>
        <p:txBody>
          <a:bodyPr anchor="t" rtlCol="false" tIns="0" lIns="0" bIns="0" rIns="0">
            <a:spAutoFit/>
          </a:bodyPr>
          <a:lstStyle/>
          <a:p>
            <a:pPr algn="ctr">
              <a:lnSpc>
                <a:spcPts val="11280"/>
              </a:lnSpc>
              <a:spcBef>
                <a:spcPct val="0"/>
              </a:spcBef>
            </a:pPr>
            <a:r>
              <a:rPr lang="en-US" sz="8057">
                <a:solidFill>
                  <a:srgbClr val="03989E"/>
                </a:solidFill>
                <a:latin typeface="Open Sans Extra Bold"/>
              </a:rPr>
              <a:t>Why KemanaKita?</a:t>
            </a:r>
          </a:p>
        </p:txBody>
      </p:sp>
      <p:grpSp>
        <p:nvGrpSpPr>
          <p:cNvPr name="Group 3" id="3"/>
          <p:cNvGrpSpPr>
            <a:grpSpLocks noChangeAspect="true"/>
          </p:cNvGrpSpPr>
          <p:nvPr/>
        </p:nvGrpSpPr>
        <p:grpSpPr>
          <a:xfrm rot="0">
            <a:off x="15196386" y="76200"/>
            <a:ext cx="2918521" cy="2918509"/>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sp>
        <p:nvSpPr>
          <p:cNvPr name="TextBox 5" id="5"/>
          <p:cNvSpPr txBox="true"/>
          <p:nvPr/>
        </p:nvSpPr>
        <p:spPr>
          <a:xfrm rot="0">
            <a:off x="3899603" y="4606422"/>
            <a:ext cx="12331159" cy="3716552"/>
          </a:xfrm>
          <a:prstGeom prst="rect">
            <a:avLst/>
          </a:prstGeom>
        </p:spPr>
        <p:txBody>
          <a:bodyPr anchor="t" rtlCol="false" tIns="0" lIns="0" bIns="0" rIns="0">
            <a:spAutoFit/>
          </a:bodyPr>
          <a:lstStyle/>
          <a:p>
            <a:pPr>
              <a:lnSpc>
                <a:spcPts val="4916"/>
              </a:lnSpc>
            </a:pPr>
            <a:r>
              <a:rPr lang="en-US" sz="3277">
                <a:solidFill>
                  <a:srgbClr val="1B1B1B"/>
                </a:solidFill>
                <a:latin typeface="Poppins Light"/>
              </a:rPr>
              <a:t>KemanaKita is a tour guide app that can accompany tourists during their tour and improve their experience, increasing interest in our tourism industry, and also making traveling easier for everyone. This application will be able to show the nearest tourist destinations and be able to provide an explanation of these attractions.</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87994" y="9058947"/>
            <a:ext cx="3189599" cy="158900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642795" y="1949537"/>
            <a:ext cx="3671410" cy="4486463"/>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0">
            <a:off x="1790129" y="9258300"/>
            <a:ext cx="3362655" cy="1675214"/>
          </a:xfrm>
          <a:prstGeom prst="rect">
            <a:avLst/>
          </a:prstGeom>
        </p:spPr>
      </p:pic>
      <p:grpSp>
        <p:nvGrpSpPr>
          <p:cNvPr name="Group 4" id="4"/>
          <p:cNvGrpSpPr>
            <a:grpSpLocks noChangeAspect="true"/>
          </p:cNvGrpSpPr>
          <p:nvPr/>
        </p:nvGrpSpPr>
        <p:grpSpPr>
          <a:xfrm rot="0">
            <a:off x="0" y="0"/>
            <a:ext cx="2918521" cy="2918509"/>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grpSp>
        <p:nvGrpSpPr>
          <p:cNvPr name="Group 6" id="6"/>
          <p:cNvGrpSpPr/>
          <p:nvPr/>
        </p:nvGrpSpPr>
        <p:grpSpPr>
          <a:xfrm rot="0">
            <a:off x="2918521" y="4434669"/>
            <a:ext cx="5908348" cy="3408460"/>
            <a:chOff x="0" y="0"/>
            <a:chExt cx="7877797" cy="4544614"/>
          </a:xfrm>
        </p:grpSpPr>
        <p:grpSp>
          <p:nvGrpSpPr>
            <p:cNvPr name="Group 7" id="7"/>
            <p:cNvGrpSpPr>
              <a:grpSpLocks noChangeAspect="true"/>
            </p:cNvGrpSpPr>
            <p:nvPr/>
          </p:nvGrpSpPr>
          <p:grpSpPr>
            <a:xfrm rot="0">
              <a:off x="0" y="0"/>
              <a:ext cx="7877797" cy="4544614"/>
              <a:chOff x="0" y="0"/>
              <a:chExt cx="7937500" cy="4579056"/>
            </a:xfrm>
          </p:grpSpPr>
          <p:sp>
            <p:nvSpPr>
              <p:cNvPr name="Freeform 8" id="8"/>
              <p:cNvSpPr/>
              <p:nvPr/>
            </p:nvSpPr>
            <p:spPr>
              <a:xfrm>
                <a:off x="16351" y="0"/>
                <a:ext cx="7904728" cy="2257821"/>
              </a:xfrm>
              <a:custGeom>
                <a:avLst/>
                <a:gdLst/>
                <a:ahLst/>
                <a:cxnLst/>
                <a:rect r="r" b="b" t="t" l="l"/>
                <a:pathLst>
                  <a:path h="2257821" w="790472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moveTo>
                      <a:pt x="4619149" y="0"/>
                    </a:moveTo>
                    <a:cubicBezTo>
                      <a:pt x="4502249" y="0"/>
                      <a:pt x="4407482" y="94766"/>
                      <a:pt x="4407482" y="211667"/>
                    </a:cubicBezTo>
                    <a:lnTo>
                      <a:pt x="4407482" y="282222"/>
                    </a:lnTo>
                    <a:cubicBezTo>
                      <a:pt x="4407482" y="399122"/>
                      <a:pt x="4502249" y="493889"/>
                      <a:pt x="4619149" y="493889"/>
                    </a:cubicBezTo>
                    <a:cubicBezTo>
                      <a:pt x="4736049" y="493889"/>
                      <a:pt x="4830816" y="399122"/>
                      <a:pt x="4830816" y="282222"/>
                    </a:cubicBezTo>
                    <a:lnTo>
                      <a:pt x="4830816" y="211667"/>
                    </a:lnTo>
                    <a:cubicBezTo>
                      <a:pt x="4830816" y="94766"/>
                      <a:pt x="4736049" y="0"/>
                      <a:pt x="4619149" y="0"/>
                    </a:cubicBezTo>
                    <a:moveTo>
                      <a:pt x="4399933" y="969998"/>
                    </a:moveTo>
                    <a:cubicBezTo>
                      <a:pt x="4401132" y="961884"/>
                      <a:pt x="4389702" y="958709"/>
                      <a:pt x="4386527" y="966258"/>
                    </a:cubicBezTo>
                    <a:lnTo>
                      <a:pt x="4232504" y="1325598"/>
                    </a:lnTo>
                    <a:cubicBezTo>
                      <a:pt x="4210248" y="1377518"/>
                      <a:pt x="4159172" y="1411161"/>
                      <a:pt x="4102682" y="1411111"/>
                    </a:cubicBezTo>
                    <a:lnTo>
                      <a:pt x="4037630" y="1411111"/>
                    </a:lnTo>
                    <a:cubicBezTo>
                      <a:pt x="4025765" y="1411122"/>
                      <a:pt x="4014691" y="1405168"/>
                      <a:pt x="4008155" y="1395265"/>
                    </a:cubicBezTo>
                    <a:cubicBezTo>
                      <a:pt x="4001620" y="1385363"/>
                      <a:pt x="4000500" y="1372839"/>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9"/>
                      <a:pt x="5236607" y="1385363"/>
                      <a:pt x="5230072" y="1395265"/>
                    </a:cubicBezTo>
                    <a:cubicBezTo>
                      <a:pt x="5223537" y="1405168"/>
                      <a:pt x="5212462" y="1411122"/>
                      <a:pt x="5200597" y="1411111"/>
                    </a:cubicBezTo>
                    <a:lnTo>
                      <a:pt x="5135545" y="1411111"/>
                    </a:lnTo>
                    <a:cubicBezTo>
                      <a:pt x="5079107" y="1411105"/>
                      <a:pt x="5028101" y="1377471"/>
                      <a:pt x="5005864" y="1325598"/>
                    </a:cubicBezTo>
                    <a:lnTo>
                      <a:pt x="4851841" y="966258"/>
                    </a:lnTo>
                    <a:cubicBezTo>
                      <a:pt x="4848596" y="958709"/>
                      <a:pt x="4837236" y="961884"/>
                      <a:pt x="4838365" y="969998"/>
                    </a:cubicBezTo>
                    <a:lnTo>
                      <a:pt x="4901371" y="1411111"/>
                    </a:lnTo>
                    <a:lnTo>
                      <a:pt x="4968752" y="2219607"/>
                    </a:lnTo>
                    <a:cubicBezTo>
                      <a:pt x="4969560" y="2229429"/>
                      <a:pt x="4966223" y="2239141"/>
                      <a:pt x="4959548" y="2246392"/>
                    </a:cubicBezTo>
                    <a:cubicBezTo>
                      <a:pt x="4952874" y="2253643"/>
                      <a:pt x="4943470" y="2257771"/>
                      <a:pt x="4933615" y="2257778"/>
                    </a:cubicBezTo>
                    <a:lnTo>
                      <a:pt x="4879781" y="2257778"/>
                    </a:lnTo>
                    <a:cubicBezTo>
                      <a:pt x="4810799" y="2257786"/>
                      <a:pt x="4751923" y="2207921"/>
                      <a:pt x="4740575" y="2139879"/>
                    </a:cubicBezTo>
                    <a:lnTo>
                      <a:pt x="4626204" y="1452880"/>
                    </a:lnTo>
                    <a:cubicBezTo>
                      <a:pt x="4624864" y="1444978"/>
                      <a:pt x="4613575" y="1444978"/>
                      <a:pt x="4612235" y="1452880"/>
                    </a:cubicBezTo>
                    <a:lnTo>
                      <a:pt x="4497794" y="2139879"/>
                    </a:lnTo>
                    <a:cubicBezTo>
                      <a:pt x="4486442" y="2207948"/>
                      <a:pt x="4427525" y="2257821"/>
                      <a:pt x="4358517" y="2257778"/>
                    </a:cubicBezTo>
                    <a:lnTo>
                      <a:pt x="4304683" y="2257778"/>
                    </a:lnTo>
                    <a:cubicBezTo>
                      <a:pt x="4294828" y="2257771"/>
                      <a:pt x="4285424" y="2253643"/>
                      <a:pt x="4278750" y="2246392"/>
                    </a:cubicBezTo>
                    <a:cubicBezTo>
                      <a:pt x="4272075" y="2239141"/>
                      <a:pt x="4268738" y="2229429"/>
                      <a:pt x="4269546" y="2219607"/>
                    </a:cubicBezTo>
                    <a:lnTo>
                      <a:pt x="4336927" y="1411111"/>
                    </a:lnTo>
                    <a:lnTo>
                      <a:pt x="4399933" y="969998"/>
                    </a:lnTo>
                    <a:moveTo>
                      <a:pt x="5952649" y="0"/>
                    </a:moveTo>
                    <a:cubicBezTo>
                      <a:pt x="5835749" y="0"/>
                      <a:pt x="5740982" y="94766"/>
                      <a:pt x="5740982" y="211667"/>
                    </a:cubicBezTo>
                    <a:lnTo>
                      <a:pt x="5740982" y="282222"/>
                    </a:lnTo>
                    <a:cubicBezTo>
                      <a:pt x="5740982" y="399122"/>
                      <a:pt x="5835749" y="493889"/>
                      <a:pt x="5952649" y="493889"/>
                    </a:cubicBezTo>
                    <a:cubicBezTo>
                      <a:pt x="6069549" y="493889"/>
                      <a:pt x="6164316" y="399122"/>
                      <a:pt x="6164316" y="282222"/>
                    </a:cubicBezTo>
                    <a:lnTo>
                      <a:pt x="6164316" y="211667"/>
                    </a:lnTo>
                    <a:cubicBezTo>
                      <a:pt x="6164316" y="94766"/>
                      <a:pt x="6069549" y="0"/>
                      <a:pt x="5952649" y="0"/>
                    </a:cubicBezTo>
                    <a:moveTo>
                      <a:pt x="5733433" y="969998"/>
                    </a:moveTo>
                    <a:cubicBezTo>
                      <a:pt x="5734632" y="961884"/>
                      <a:pt x="5723202" y="958709"/>
                      <a:pt x="5720027" y="966258"/>
                    </a:cubicBezTo>
                    <a:lnTo>
                      <a:pt x="5566004" y="1325598"/>
                    </a:lnTo>
                    <a:cubicBezTo>
                      <a:pt x="5543748" y="1377518"/>
                      <a:pt x="5492672" y="1411161"/>
                      <a:pt x="5436182" y="1411111"/>
                    </a:cubicBezTo>
                    <a:lnTo>
                      <a:pt x="5371130" y="1411111"/>
                    </a:lnTo>
                    <a:cubicBezTo>
                      <a:pt x="5359265" y="1411122"/>
                      <a:pt x="5348191" y="1405168"/>
                      <a:pt x="5341655" y="1395265"/>
                    </a:cubicBezTo>
                    <a:cubicBezTo>
                      <a:pt x="5335120" y="1385363"/>
                      <a:pt x="5334000" y="1372839"/>
                      <a:pt x="5338674" y="1361934"/>
                    </a:cubicBezTo>
                    <a:lnTo>
                      <a:pt x="5529316" y="917222"/>
                    </a:lnTo>
                    <a:lnTo>
                      <a:pt x="5599448" y="741821"/>
                    </a:lnTo>
                    <a:cubicBezTo>
                      <a:pt x="5642318" y="634683"/>
                      <a:pt x="5746095" y="564437"/>
                      <a:pt x="5861491" y="564444"/>
                    </a:cubicBezTo>
                    <a:lnTo>
                      <a:pt x="6043807" y="564444"/>
                    </a:lnTo>
                    <a:cubicBezTo>
                      <a:pt x="6159203" y="564437"/>
                      <a:pt x="6262980" y="634683"/>
                      <a:pt x="6305850" y="741821"/>
                    </a:cubicBezTo>
                    <a:lnTo>
                      <a:pt x="6375982" y="917222"/>
                    </a:lnTo>
                    <a:lnTo>
                      <a:pt x="6566553" y="1361934"/>
                    </a:lnTo>
                    <a:cubicBezTo>
                      <a:pt x="6571228" y="1372839"/>
                      <a:pt x="6570107" y="1385363"/>
                      <a:pt x="6563572" y="1395265"/>
                    </a:cubicBezTo>
                    <a:cubicBezTo>
                      <a:pt x="6557037" y="1405168"/>
                      <a:pt x="6545962" y="1411122"/>
                      <a:pt x="6534097" y="1411111"/>
                    </a:cubicBezTo>
                    <a:lnTo>
                      <a:pt x="6469045" y="1411111"/>
                    </a:lnTo>
                    <a:cubicBezTo>
                      <a:pt x="6412607" y="1411105"/>
                      <a:pt x="6361601" y="1377471"/>
                      <a:pt x="6339364" y="1325598"/>
                    </a:cubicBezTo>
                    <a:lnTo>
                      <a:pt x="6185341" y="966258"/>
                    </a:lnTo>
                    <a:cubicBezTo>
                      <a:pt x="6182096" y="958709"/>
                      <a:pt x="6170736" y="961884"/>
                      <a:pt x="6171865" y="969998"/>
                    </a:cubicBezTo>
                    <a:lnTo>
                      <a:pt x="6234871" y="1411111"/>
                    </a:lnTo>
                    <a:lnTo>
                      <a:pt x="6302252" y="2219607"/>
                    </a:lnTo>
                    <a:cubicBezTo>
                      <a:pt x="6303060" y="2229429"/>
                      <a:pt x="6299723" y="2239141"/>
                      <a:pt x="6293048" y="2246392"/>
                    </a:cubicBezTo>
                    <a:cubicBezTo>
                      <a:pt x="6286374" y="2253643"/>
                      <a:pt x="6276970" y="2257771"/>
                      <a:pt x="6267115" y="2257778"/>
                    </a:cubicBezTo>
                    <a:lnTo>
                      <a:pt x="6213281" y="2257778"/>
                    </a:lnTo>
                    <a:cubicBezTo>
                      <a:pt x="6144299" y="2257786"/>
                      <a:pt x="6085423" y="2207921"/>
                      <a:pt x="6074075" y="2139879"/>
                    </a:cubicBezTo>
                    <a:lnTo>
                      <a:pt x="5959704" y="1452880"/>
                    </a:lnTo>
                    <a:cubicBezTo>
                      <a:pt x="5958364" y="1444978"/>
                      <a:pt x="5947075" y="1444978"/>
                      <a:pt x="5945735" y="1452880"/>
                    </a:cubicBezTo>
                    <a:lnTo>
                      <a:pt x="5831294" y="2139879"/>
                    </a:lnTo>
                    <a:cubicBezTo>
                      <a:pt x="5819942" y="2207948"/>
                      <a:pt x="5761025" y="2257821"/>
                      <a:pt x="5692017" y="2257778"/>
                    </a:cubicBezTo>
                    <a:lnTo>
                      <a:pt x="5638183" y="2257778"/>
                    </a:lnTo>
                    <a:cubicBezTo>
                      <a:pt x="5628328" y="2257771"/>
                      <a:pt x="5618924" y="2253643"/>
                      <a:pt x="5612250" y="2246392"/>
                    </a:cubicBezTo>
                    <a:cubicBezTo>
                      <a:pt x="5605575" y="2239141"/>
                      <a:pt x="5602238" y="2229429"/>
                      <a:pt x="5603046" y="2219607"/>
                    </a:cubicBezTo>
                    <a:lnTo>
                      <a:pt x="5670427" y="1411111"/>
                    </a:lnTo>
                    <a:lnTo>
                      <a:pt x="5733433" y="969998"/>
                    </a:lnTo>
                    <a:moveTo>
                      <a:pt x="7286149" y="0"/>
                    </a:moveTo>
                    <a:cubicBezTo>
                      <a:pt x="7169248" y="0"/>
                      <a:pt x="7074482" y="94766"/>
                      <a:pt x="7074482" y="211667"/>
                    </a:cubicBezTo>
                    <a:lnTo>
                      <a:pt x="7074482" y="282222"/>
                    </a:lnTo>
                    <a:cubicBezTo>
                      <a:pt x="7074482" y="399122"/>
                      <a:pt x="7169248" y="493889"/>
                      <a:pt x="7286149" y="493889"/>
                    </a:cubicBezTo>
                    <a:cubicBezTo>
                      <a:pt x="7403050" y="493889"/>
                      <a:pt x="7497816" y="399122"/>
                      <a:pt x="7497816" y="282222"/>
                    </a:cubicBezTo>
                    <a:lnTo>
                      <a:pt x="7497816" y="211667"/>
                    </a:lnTo>
                    <a:cubicBezTo>
                      <a:pt x="7497816" y="94766"/>
                      <a:pt x="7403050" y="0"/>
                      <a:pt x="7286149" y="0"/>
                    </a:cubicBezTo>
                    <a:moveTo>
                      <a:pt x="7066933" y="969998"/>
                    </a:moveTo>
                    <a:cubicBezTo>
                      <a:pt x="7068132" y="961884"/>
                      <a:pt x="7056703" y="958709"/>
                      <a:pt x="7053528" y="966258"/>
                    </a:cubicBezTo>
                    <a:lnTo>
                      <a:pt x="6899504" y="1325598"/>
                    </a:lnTo>
                    <a:cubicBezTo>
                      <a:pt x="6877248" y="1377518"/>
                      <a:pt x="6826172" y="1411161"/>
                      <a:pt x="6769682" y="1411111"/>
                    </a:cubicBezTo>
                    <a:lnTo>
                      <a:pt x="6704630" y="1411111"/>
                    </a:lnTo>
                    <a:cubicBezTo>
                      <a:pt x="6692766" y="1411122"/>
                      <a:pt x="6681691" y="1405168"/>
                      <a:pt x="6675155" y="1395265"/>
                    </a:cubicBezTo>
                    <a:cubicBezTo>
                      <a:pt x="6668620" y="1385363"/>
                      <a:pt x="6667500" y="1372839"/>
                      <a:pt x="6672175" y="1361934"/>
                    </a:cubicBezTo>
                    <a:lnTo>
                      <a:pt x="6862816" y="917222"/>
                    </a:lnTo>
                    <a:lnTo>
                      <a:pt x="6932948" y="741821"/>
                    </a:lnTo>
                    <a:cubicBezTo>
                      <a:pt x="6975818" y="634683"/>
                      <a:pt x="7079594" y="564437"/>
                      <a:pt x="7194991" y="564444"/>
                    </a:cubicBezTo>
                    <a:lnTo>
                      <a:pt x="7377307" y="564444"/>
                    </a:lnTo>
                    <a:cubicBezTo>
                      <a:pt x="7492704" y="564437"/>
                      <a:pt x="7596480" y="634683"/>
                      <a:pt x="7639350" y="741821"/>
                    </a:cubicBezTo>
                    <a:lnTo>
                      <a:pt x="7709482" y="917222"/>
                    </a:lnTo>
                    <a:lnTo>
                      <a:pt x="7900053" y="1361934"/>
                    </a:lnTo>
                    <a:cubicBezTo>
                      <a:pt x="7904728" y="1372839"/>
                      <a:pt x="7903607" y="1385363"/>
                      <a:pt x="7897072" y="1395265"/>
                    </a:cubicBezTo>
                    <a:cubicBezTo>
                      <a:pt x="7890537" y="1405168"/>
                      <a:pt x="7879462" y="1411122"/>
                      <a:pt x="7867597" y="1411111"/>
                    </a:cubicBezTo>
                    <a:lnTo>
                      <a:pt x="7802545" y="1411111"/>
                    </a:lnTo>
                    <a:cubicBezTo>
                      <a:pt x="7746107" y="1411105"/>
                      <a:pt x="7695101" y="1377471"/>
                      <a:pt x="7672864" y="1325598"/>
                    </a:cubicBezTo>
                    <a:lnTo>
                      <a:pt x="7518841" y="966258"/>
                    </a:lnTo>
                    <a:cubicBezTo>
                      <a:pt x="7515595" y="958709"/>
                      <a:pt x="7504236" y="961884"/>
                      <a:pt x="7505365" y="969998"/>
                    </a:cubicBezTo>
                    <a:lnTo>
                      <a:pt x="7568371" y="1411111"/>
                    </a:lnTo>
                    <a:lnTo>
                      <a:pt x="7635752" y="2219607"/>
                    </a:lnTo>
                    <a:cubicBezTo>
                      <a:pt x="7636560" y="2229429"/>
                      <a:pt x="7633222" y="2239141"/>
                      <a:pt x="7626548" y="2246392"/>
                    </a:cubicBezTo>
                    <a:cubicBezTo>
                      <a:pt x="7619874" y="2253643"/>
                      <a:pt x="7610470" y="2257771"/>
                      <a:pt x="7600615" y="2257778"/>
                    </a:cubicBezTo>
                    <a:lnTo>
                      <a:pt x="7546781" y="2257778"/>
                    </a:lnTo>
                    <a:cubicBezTo>
                      <a:pt x="7477799" y="2257786"/>
                      <a:pt x="7418922" y="2207921"/>
                      <a:pt x="7407575" y="2139879"/>
                    </a:cubicBezTo>
                    <a:lnTo>
                      <a:pt x="7293204" y="1452880"/>
                    </a:lnTo>
                    <a:cubicBezTo>
                      <a:pt x="7291864" y="1444978"/>
                      <a:pt x="7280575" y="1444978"/>
                      <a:pt x="7279235" y="1452880"/>
                    </a:cubicBezTo>
                    <a:lnTo>
                      <a:pt x="7164794" y="2139879"/>
                    </a:lnTo>
                    <a:cubicBezTo>
                      <a:pt x="7153442" y="2207948"/>
                      <a:pt x="7094525" y="2257821"/>
                      <a:pt x="7025517" y="2257778"/>
                    </a:cubicBezTo>
                    <a:lnTo>
                      <a:pt x="6971683" y="2257778"/>
                    </a:lnTo>
                    <a:cubicBezTo>
                      <a:pt x="6961828" y="2257771"/>
                      <a:pt x="6952424" y="2253643"/>
                      <a:pt x="6945750" y="2246392"/>
                    </a:cubicBezTo>
                    <a:cubicBezTo>
                      <a:pt x="6939076" y="2239141"/>
                      <a:pt x="6935738" y="2229429"/>
                      <a:pt x="6936546" y="2219607"/>
                    </a:cubicBezTo>
                    <a:lnTo>
                      <a:pt x="7003927" y="1411111"/>
                    </a:lnTo>
                    <a:lnTo>
                      <a:pt x="7066933" y="969998"/>
                    </a:lnTo>
                  </a:path>
                </a:pathLst>
              </a:custGeom>
              <a:solidFill>
                <a:srgbClr val="03989E"/>
              </a:solidFill>
            </p:spPr>
          </p:sp>
          <p:sp>
            <p:nvSpPr>
              <p:cNvPr name="Freeform 9" id="9"/>
              <p:cNvSpPr/>
              <p:nvPr/>
            </p:nvSpPr>
            <p:spPr>
              <a:xfrm>
                <a:off x="16351" y="2321278"/>
                <a:ext cx="5237728" cy="2257821"/>
              </a:xfrm>
              <a:custGeom>
                <a:avLst/>
                <a:gdLst/>
                <a:ahLst/>
                <a:cxnLst/>
                <a:rect r="r" b="b" t="t" l="l"/>
                <a:pathLst>
                  <a:path h="2257821" w="5237728">
                    <a:moveTo>
                      <a:pt x="618649" y="0"/>
                    </a:moveTo>
                    <a:cubicBezTo>
                      <a:pt x="501749" y="0"/>
                      <a:pt x="406982" y="94766"/>
                      <a:pt x="406982" y="211666"/>
                    </a:cubicBezTo>
                    <a:lnTo>
                      <a:pt x="406982" y="282222"/>
                    </a:lnTo>
                    <a:cubicBezTo>
                      <a:pt x="406982" y="399122"/>
                      <a:pt x="501749" y="493889"/>
                      <a:pt x="618649" y="493889"/>
                    </a:cubicBezTo>
                    <a:cubicBezTo>
                      <a:pt x="735549" y="493889"/>
                      <a:pt x="830316" y="399122"/>
                      <a:pt x="830316" y="282222"/>
                    </a:cubicBezTo>
                    <a:lnTo>
                      <a:pt x="830316" y="211666"/>
                    </a:lnTo>
                    <a:cubicBezTo>
                      <a:pt x="830316" y="94766"/>
                      <a:pt x="735549" y="0"/>
                      <a:pt x="618649" y="0"/>
                    </a:cubicBezTo>
                    <a:moveTo>
                      <a:pt x="399433" y="969997"/>
                    </a:moveTo>
                    <a:cubicBezTo>
                      <a:pt x="400632" y="961884"/>
                      <a:pt x="389202" y="958709"/>
                      <a:pt x="386027" y="966258"/>
                    </a:cubicBezTo>
                    <a:lnTo>
                      <a:pt x="232005" y="1325597"/>
                    </a:lnTo>
                    <a:cubicBezTo>
                      <a:pt x="209748" y="1377518"/>
                      <a:pt x="158672" y="1411161"/>
                      <a:pt x="102182" y="1411111"/>
                    </a:cubicBezTo>
                    <a:lnTo>
                      <a:pt x="37130" y="1411111"/>
                    </a:lnTo>
                    <a:cubicBezTo>
                      <a:pt x="25266" y="1411121"/>
                      <a:pt x="14190" y="1405167"/>
                      <a:pt x="7655" y="1395265"/>
                    </a:cubicBezTo>
                    <a:cubicBezTo>
                      <a:pt x="1120" y="1385363"/>
                      <a:pt x="0" y="1372838"/>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8"/>
                      <a:pt x="1236108" y="1385363"/>
                      <a:pt x="1229572" y="1395265"/>
                    </a:cubicBezTo>
                    <a:cubicBezTo>
                      <a:pt x="1223037" y="1405167"/>
                      <a:pt x="1211962" y="1411121"/>
                      <a:pt x="1200097" y="1411111"/>
                    </a:cubicBezTo>
                    <a:lnTo>
                      <a:pt x="1135045" y="1411111"/>
                    </a:lnTo>
                    <a:cubicBezTo>
                      <a:pt x="1078607" y="1411105"/>
                      <a:pt x="1027601" y="1377471"/>
                      <a:pt x="1005364" y="1325597"/>
                    </a:cubicBezTo>
                    <a:lnTo>
                      <a:pt x="851341" y="966258"/>
                    </a:lnTo>
                    <a:cubicBezTo>
                      <a:pt x="848096" y="958709"/>
                      <a:pt x="836736" y="961884"/>
                      <a:pt x="837865" y="969997"/>
                    </a:cubicBezTo>
                    <a:lnTo>
                      <a:pt x="900871" y="1411111"/>
                    </a:lnTo>
                    <a:lnTo>
                      <a:pt x="968252" y="2219607"/>
                    </a:lnTo>
                    <a:cubicBezTo>
                      <a:pt x="969060" y="2229429"/>
                      <a:pt x="965723" y="2239141"/>
                      <a:pt x="959048" y="2246392"/>
                    </a:cubicBezTo>
                    <a:cubicBezTo>
                      <a:pt x="952374" y="2253643"/>
                      <a:pt x="942970" y="2257771"/>
                      <a:pt x="933115" y="2257777"/>
                    </a:cubicBezTo>
                    <a:lnTo>
                      <a:pt x="879281" y="2257777"/>
                    </a:lnTo>
                    <a:cubicBezTo>
                      <a:pt x="810300" y="2257786"/>
                      <a:pt x="751423" y="2207921"/>
                      <a:pt x="740075" y="2139879"/>
                    </a:cubicBezTo>
                    <a:lnTo>
                      <a:pt x="625705" y="1452880"/>
                    </a:lnTo>
                    <a:cubicBezTo>
                      <a:pt x="624364" y="1444977"/>
                      <a:pt x="613075" y="1444977"/>
                      <a:pt x="611735" y="1452880"/>
                    </a:cubicBezTo>
                    <a:lnTo>
                      <a:pt x="497293" y="2139879"/>
                    </a:lnTo>
                    <a:cubicBezTo>
                      <a:pt x="485942" y="2207947"/>
                      <a:pt x="427025" y="2257820"/>
                      <a:pt x="358017" y="2257777"/>
                    </a:cubicBezTo>
                    <a:lnTo>
                      <a:pt x="304183" y="2257777"/>
                    </a:lnTo>
                    <a:cubicBezTo>
                      <a:pt x="294328" y="2257771"/>
                      <a:pt x="284924" y="2253643"/>
                      <a:pt x="278250" y="2246392"/>
                    </a:cubicBezTo>
                    <a:cubicBezTo>
                      <a:pt x="271575" y="2239141"/>
                      <a:pt x="268238" y="2229429"/>
                      <a:pt x="269046" y="2219607"/>
                    </a:cubicBezTo>
                    <a:lnTo>
                      <a:pt x="336427" y="1411111"/>
                    </a:lnTo>
                    <a:lnTo>
                      <a:pt x="399433" y="969997"/>
                    </a:lnTo>
                    <a:moveTo>
                      <a:pt x="1952149" y="0"/>
                    </a:moveTo>
                    <a:cubicBezTo>
                      <a:pt x="1835249" y="0"/>
                      <a:pt x="1740482" y="94766"/>
                      <a:pt x="1740482" y="211666"/>
                    </a:cubicBezTo>
                    <a:lnTo>
                      <a:pt x="1740482" y="282222"/>
                    </a:lnTo>
                    <a:cubicBezTo>
                      <a:pt x="1740482" y="399122"/>
                      <a:pt x="1835249" y="493889"/>
                      <a:pt x="1952149" y="493889"/>
                    </a:cubicBezTo>
                    <a:cubicBezTo>
                      <a:pt x="2069049" y="493889"/>
                      <a:pt x="2163816" y="399122"/>
                      <a:pt x="2163816" y="282222"/>
                    </a:cubicBezTo>
                    <a:lnTo>
                      <a:pt x="2163816" y="211666"/>
                    </a:lnTo>
                    <a:cubicBezTo>
                      <a:pt x="2163816" y="94766"/>
                      <a:pt x="2069049" y="0"/>
                      <a:pt x="1952149" y="0"/>
                    </a:cubicBezTo>
                    <a:moveTo>
                      <a:pt x="1732933" y="969997"/>
                    </a:moveTo>
                    <a:cubicBezTo>
                      <a:pt x="1734132" y="961884"/>
                      <a:pt x="1722702" y="958709"/>
                      <a:pt x="1719527" y="966258"/>
                    </a:cubicBezTo>
                    <a:lnTo>
                      <a:pt x="1565505" y="1325597"/>
                    </a:lnTo>
                    <a:cubicBezTo>
                      <a:pt x="1543248" y="1377518"/>
                      <a:pt x="1492172" y="1411161"/>
                      <a:pt x="1435682" y="1411111"/>
                    </a:cubicBezTo>
                    <a:lnTo>
                      <a:pt x="1370630" y="1411111"/>
                    </a:lnTo>
                    <a:cubicBezTo>
                      <a:pt x="1358766" y="1411121"/>
                      <a:pt x="1347690" y="1405167"/>
                      <a:pt x="1341155" y="1395265"/>
                    </a:cubicBezTo>
                    <a:cubicBezTo>
                      <a:pt x="1334620" y="1385363"/>
                      <a:pt x="1333500" y="1372838"/>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8"/>
                      <a:pt x="2569608" y="1385363"/>
                      <a:pt x="2563072" y="1395265"/>
                    </a:cubicBezTo>
                    <a:cubicBezTo>
                      <a:pt x="2556537" y="1405167"/>
                      <a:pt x="2545462" y="1411121"/>
                      <a:pt x="2533597" y="1411111"/>
                    </a:cubicBezTo>
                    <a:lnTo>
                      <a:pt x="2468545" y="1411111"/>
                    </a:lnTo>
                    <a:cubicBezTo>
                      <a:pt x="2412107" y="1411105"/>
                      <a:pt x="2361101" y="1377471"/>
                      <a:pt x="2338864" y="1325597"/>
                    </a:cubicBezTo>
                    <a:lnTo>
                      <a:pt x="2184841" y="966258"/>
                    </a:lnTo>
                    <a:cubicBezTo>
                      <a:pt x="2181596" y="958709"/>
                      <a:pt x="2170236" y="961884"/>
                      <a:pt x="2171365" y="969997"/>
                    </a:cubicBezTo>
                    <a:lnTo>
                      <a:pt x="2234371" y="1411111"/>
                    </a:lnTo>
                    <a:lnTo>
                      <a:pt x="2301752" y="2219607"/>
                    </a:lnTo>
                    <a:cubicBezTo>
                      <a:pt x="2302560" y="2229429"/>
                      <a:pt x="2299223" y="2239141"/>
                      <a:pt x="2292548" y="2246392"/>
                    </a:cubicBezTo>
                    <a:cubicBezTo>
                      <a:pt x="2285874" y="2253643"/>
                      <a:pt x="2276470" y="2257771"/>
                      <a:pt x="2266615" y="2257777"/>
                    </a:cubicBezTo>
                    <a:lnTo>
                      <a:pt x="2212781" y="2257777"/>
                    </a:lnTo>
                    <a:cubicBezTo>
                      <a:pt x="2143800" y="2257786"/>
                      <a:pt x="2084923" y="2207921"/>
                      <a:pt x="2073575" y="2139879"/>
                    </a:cubicBezTo>
                    <a:lnTo>
                      <a:pt x="1959205" y="1452880"/>
                    </a:lnTo>
                    <a:cubicBezTo>
                      <a:pt x="1957864" y="1444977"/>
                      <a:pt x="1946575" y="1444977"/>
                      <a:pt x="1945234" y="1452880"/>
                    </a:cubicBezTo>
                    <a:lnTo>
                      <a:pt x="1830793" y="2139879"/>
                    </a:lnTo>
                    <a:cubicBezTo>
                      <a:pt x="1819442" y="2207947"/>
                      <a:pt x="1760525" y="2257820"/>
                      <a:pt x="1691517" y="2257777"/>
                    </a:cubicBezTo>
                    <a:lnTo>
                      <a:pt x="1637683" y="2257777"/>
                    </a:lnTo>
                    <a:cubicBezTo>
                      <a:pt x="1627828" y="2257771"/>
                      <a:pt x="1618424" y="2253643"/>
                      <a:pt x="1611750" y="2246392"/>
                    </a:cubicBezTo>
                    <a:cubicBezTo>
                      <a:pt x="1605075" y="2239141"/>
                      <a:pt x="1601738" y="2229429"/>
                      <a:pt x="1602546" y="2219607"/>
                    </a:cubicBezTo>
                    <a:lnTo>
                      <a:pt x="1669927" y="1411111"/>
                    </a:lnTo>
                    <a:lnTo>
                      <a:pt x="1732933" y="969997"/>
                    </a:lnTo>
                    <a:moveTo>
                      <a:pt x="3285649" y="0"/>
                    </a:moveTo>
                    <a:cubicBezTo>
                      <a:pt x="3168749" y="0"/>
                      <a:pt x="3073982" y="94766"/>
                      <a:pt x="3073982" y="211666"/>
                    </a:cubicBezTo>
                    <a:lnTo>
                      <a:pt x="3073982" y="282222"/>
                    </a:lnTo>
                    <a:cubicBezTo>
                      <a:pt x="3073982" y="399122"/>
                      <a:pt x="3168749" y="493889"/>
                      <a:pt x="3285649" y="493889"/>
                    </a:cubicBezTo>
                    <a:cubicBezTo>
                      <a:pt x="3402549" y="493889"/>
                      <a:pt x="3497316" y="399122"/>
                      <a:pt x="3497316" y="282222"/>
                    </a:cubicBezTo>
                    <a:lnTo>
                      <a:pt x="3497316" y="211666"/>
                    </a:lnTo>
                    <a:cubicBezTo>
                      <a:pt x="3497316" y="94766"/>
                      <a:pt x="3402549" y="0"/>
                      <a:pt x="3285649" y="0"/>
                    </a:cubicBezTo>
                    <a:moveTo>
                      <a:pt x="3066433" y="969997"/>
                    </a:moveTo>
                    <a:cubicBezTo>
                      <a:pt x="3067632" y="961884"/>
                      <a:pt x="3056202" y="958709"/>
                      <a:pt x="3053027" y="966258"/>
                    </a:cubicBezTo>
                    <a:lnTo>
                      <a:pt x="2899005" y="1325597"/>
                    </a:lnTo>
                    <a:cubicBezTo>
                      <a:pt x="2876748" y="1377518"/>
                      <a:pt x="2825672" y="1411161"/>
                      <a:pt x="2769182" y="1411111"/>
                    </a:cubicBezTo>
                    <a:lnTo>
                      <a:pt x="2704130" y="1411111"/>
                    </a:lnTo>
                    <a:cubicBezTo>
                      <a:pt x="2692266" y="1411121"/>
                      <a:pt x="2681190" y="1405167"/>
                      <a:pt x="2674655" y="1395265"/>
                    </a:cubicBezTo>
                    <a:cubicBezTo>
                      <a:pt x="2668120" y="1385363"/>
                      <a:pt x="2667000" y="1372838"/>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8"/>
                      <a:pt x="3903107" y="1385363"/>
                      <a:pt x="3896572" y="1395265"/>
                    </a:cubicBezTo>
                    <a:cubicBezTo>
                      <a:pt x="3890037" y="1405167"/>
                      <a:pt x="3878962" y="1411121"/>
                      <a:pt x="3867097" y="1411111"/>
                    </a:cubicBezTo>
                    <a:lnTo>
                      <a:pt x="3802045" y="1411111"/>
                    </a:lnTo>
                    <a:cubicBezTo>
                      <a:pt x="3745607" y="1411105"/>
                      <a:pt x="3694601" y="1377471"/>
                      <a:pt x="3672364" y="1325597"/>
                    </a:cubicBezTo>
                    <a:lnTo>
                      <a:pt x="3518341" y="966258"/>
                    </a:lnTo>
                    <a:cubicBezTo>
                      <a:pt x="3515096" y="958709"/>
                      <a:pt x="3503736" y="961884"/>
                      <a:pt x="3504865" y="969997"/>
                    </a:cubicBezTo>
                    <a:lnTo>
                      <a:pt x="3567871" y="1411111"/>
                    </a:lnTo>
                    <a:lnTo>
                      <a:pt x="3635252" y="2219607"/>
                    </a:lnTo>
                    <a:cubicBezTo>
                      <a:pt x="3636060" y="2229429"/>
                      <a:pt x="3632723" y="2239141"/>
                      <a:pt x="3626048" y="2246392"/>
                    </a:cubicBezTo>
                    <a:cubicBezTo>
                      <a:pt x="3619374" y="2253643"/>
                      <a:pt x="3609970" y="2257771"/>
                      <a:pt x="3600115" y="2257777"/>
                    </a:cubicBezTo>
                    <a:lnTo>
                      <a:pt x="3546281" y="2257777"/>
                    </a:lnTo>
                    <a:cubicBezTo>
                      <a:pt x="3477299" y="2257786"/>
                      <a:pt x="3418423" y="2207921"/>
                      <a:pt x="3407075" y="2139879"/>
                    </a:cubicBezTo>
                    <a:lnTo>
                      <a:pt x="3292704" y="1452880"/>
                    </a:lnTo>
                    <a:cubicBezTo>
                      <a:pt x="3291364" y="1444977"/>
                      <a:pt x="3280075" y="1444977"/>
                      <a:pt x="3278735" y="1452880"/>
                    </a:cubicBezTo>
                    <a:lnTo>
                      <a:pt x="3164293" y="2139879"/>
                    </a:lnTo>
                    <a:cubicBezTo>
                      <a:pt x="3152942" y="2207947"/>
                      <a:pt x="3094025" y="2257820"/>
                      <a:pt x="3025017" y="2257777"/>
                    </a:cubicBezTo>
                    <a:lnTo>
                      <a:pt x="2971183" y="2257777"/>
                    </a:lnTo>
                    <a:cubicBezTo>
                      <a:pt x="2961328" y="2257771"/>
                      <a:pt x="2951924" y="2253643"/>
                      <a:pt x="2945250" y="2246392"/>
                    </a:cubicBezTo>
                    <a:cubicBezTo>
                      <a:pt x="2938575" y="2239141"/>
                      <a:pt x="2935238" y="2229429"/>
                      <a:pt x="2936046" y="2219607"/>
                    </a:cubicBezTo>
                    <a:lnTo>
                      <a:pt x="3003427" y="1411111"/>
                    </a:lnTo>
                    <a:lnTo>
                      <a:pt x="3066433" y="969997"/>
                    </a:lnTo>
                    <a:moveTo>
                      <a:pt x="4619149" y="0"/>
                    </a:moveTo>
                    <a:cubicBezTo>
                      <a:pt x="4502249" y="0"/>
                      <a:pt x="4407482" y="94766"/>
                      <a:pt x="4407482" y="211666"/>
                    </a:cubicBezTo>
                    <a:lnTo>
                      <a:pt x="4407482" y="282222"/>
                    </a:lnTo>
                    <a:cubicBezTo>
                      <a:pt x="4407482" y="399122"/>
                      <a:pt x="4502249" y="493889"/>
                      <a:pt x="4619149" y="493889"/>
                    </a:cubicBezTo>
                    <a:cubicBezTo>
                      <a:pt x="4736049" y="493889"/>
                      <a:pt x="4830816" y="399122"/>
                      <a:pt x="4830816" y="282222"/>
                    </a:cubicBezTo>
                    <a:lnTo>
                      <a:pt x="4830816" y="211666"/>
                    </a:lnTo>
                    <a:cubicBezTo>
                      <a:pt x="4830816" y="94766"/>
                      <a:pt x="4736049" y="0"/>
                      <a:pt x="4619149" y="0"/>
                    </a:cubicBezTo>
                    <a:moveTo>
                      <a:pt x="4399933" y="969997"/>
                    </a:moveTo>
                    <a:cubicBezTo>
                      <a:pt x="4401132" y="961884"/>
                      <a:pt x="4389702" y="958709"/>
                      <a:pt x="4386527" y="966258"/>
                    </a:cubicBezTo>
                    <a:lnTo>
                      <a:pt x="4232504" y="1325597"/>
                    </a:lnTo>
                    <a:cubicBezTo>
                      <a:pt x="4210248" y="1377518"/>
                      <a:pt x="4159172" y="1411161"/>
                      <a:pt x="4102682" y="1411111"/>
                    </a:cubicBezTo>
                    <a:lnTo>
                      <a:pt x="4037630" y="1411111"/>
                    </a:lnTo>
                    <a:cubicBezTo>
                      <a:pt x="4025765" y="1411121"/>
                      <a:pt x="4014691" y="1405167"/>
                      <a:pt x="4008155" y="1395265"/>
                    </a:cubicBezTo>
                    <a:cubicBezTo>
                      <a:pt x="4001620" y="1385363"/>
                      <a:pt x="4000500" y="1372838"/>
                      <a:pt x="4005174" y="1361934"/>
                    </a:cubicBezTo>
                    <a:lnTo>
                      <a:pt x="4195816" y="917222"/>
                    </a:lnTo>
                    <a:lnTo>
                      <a:pt x="4265948" y="741821"/>
                    </a:lnTo>
                    <a:cubicBezTo>
                      <a:pt x="4308818" y="634683"/>
                      <a:pt x="4412595" y="564437"/>
                      <a:pt x="4527991" y="564444"/>
                    </a:cubicBezTo>
                    <a:lnTo>
                      <a:pt x="4710307" y="564444"/>
                    </a:lnTo>
                    <a:cubicBezTo>
                      <a:pt x="4825703" y="564437"/>
                      <a:pt x="4929480" y="634683"/>
                      <a:pt x="4972350" y="741821"/>
                    </a:cubicBezTo>
                    <a:lnTo>
                      <a:pt x="5042482" y="917222"/>
                    </a:lnTo>
                    <a:lnTo>
                      <a:pt x="5233053" y="1361934"/>
                    </a:lnTo>
                    <a:cubicBezTo>
                      <a:pt x="5237728" y="1372838"/>
                      <a:pt x="5236607" y="1385363"/>
                      <a:pt x="5230072" y="1395265"/>
                    </a:cubicBezTo>
                    <a:cubicBezTo>
                      <a:pt x="5223537" y="1405167"/>
                      <a:pt x="5212462" y="1411121"/>
                      <a:pt x="5200597" y="1411111"/>
                    </a:cubicBezTo>
                    <a:lnTo>
                      <a:pt x="5135545" y="1411111"/>
                    </a:lnTo>
                    <a:cubicBezTo>
                      <a:pt x="5079107" y="1411105"/>
                      <a:pt x="5028101" y="1377471"/>
                      <a:pt x="5005864" y="1325597"/>
                    </a:cubicBezTo>
                    <a:lnTo>
                      <a:pt x="4851841" y="966258"/>
                    </a:lnTo>
                    <a:cubicBezTo>
                      <a:pt x="4848596" y="958709"/>
                      <a:pt x="4837236" y="961884"/>
                      <a:pt x="4838365" y="969997"/>
                    </a:cubicBezTo>
                    <a:lnTo>
                      <a:pt x="4901371" y="1411111"/>
                    </a:lnTo>
                    <a:lnTo>
                      <a:pt x="4968752" y="2219607"/>
                    </a:lnTo>
                    <a:cubicBezTo>
                      <a:pt x="4969560" y="2229429"/>
                      <a:pt x="4966223" y="2239141"/>
                      <a:pt x="4959548" y="2246392"/>
                    </a:cubicBezTo>
                    <a:cubicBezTo>
                      <a:pt x="4952874" y="2253643"/>
                      <a:pt x="4943470" y="2257771"/>
                      <a:pt x="4933615" y="2257777"/>
                    </a:cubicBezTo>
                    <a:lnTo>
                      <a:pt x="4879781" y="2257777"/>
                    </a:lnTo>
                    <a:cubicBezTo>
                      <a:pt x="4810799" y="2257786"/>
                      <a:pt x="4751923" y="2207921"/>
                      <a:pt x="4740575" y="2139879"/>
                    </a:cubicBezTo>
                    <a:lnTo>
                      <a:pt x="4626204" y="1452880"/>
                    </a:lnTo>
                    <a:cubicBezTo>
                      <a:pt x="4624864" y="1444977"/>
                      <a:pt x="4613575" y="1444977"/>
                      <a:pt x="4612235" y="1452880"/>
                    </a:cubicBezTo>
                    <a:lnTo>
                      <a:pt x="4497794" y="2139879"/>
                    </a:lnTo>
                    <a:cubicBezTo>
                      <a:pt x="4486442" y="2207947"/>
                      <a:pt x="4427525" y="2257820"/>
                      <a:pt x="4358517" y="2257777"/>
                    </a:cubicBezTo>
                    <a:lnTo>
                      <a:pt x="4304683" y="2257777"/>
                    </a:lnTo>
                    <a:cubicBezTo>
                      <a:pt x="4294828" y="2257771"/>
                      <a:pt x="4285424" y="2253643"/>
                      <a:pt x="4278750" y="2246392"/>
                    </a:cubicBezTo>
                    <a:cubicBezTo>
                      <a:pt x="4272075" y="2239141"/>
                      <a:pt x="4268738" y="2229429"/>
                      <a:pt x="4269546" y="2219607"/>
                    </a:cubicBezTo>
                    <a:lnTo>
                      <a:pt x="4336927" y="1411111"/>
                    </a:lnTo>
                    <a:lnTo>
                      <a:pt x="4399933" y="969997"/>
                    </a:lnTo>
                  </a:path>
                </a:pathLst>
              </a:custGeom>
              <a:solidFill>
                <a:srgbClr val="FFFFFF"/>
              </a:solidFill>
            </p:spPr>
          </p:sp>
        </p:grpSp>
      </p:grpSp>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761468" y="3086100"/>
            <a:ext cx="2266881" cy="4114800"/>
          </a:xfrm>
          <a:prstGeom prst="rect">
            <a:avLst/>
          </a:prstGeom>
        </p:spPr>
      </p:pic>
      <p:sp>
        <p:nvSpPr>
          <p:cNvPr name="TextBox 11" id="11"/>
          <p:cNvSpPr txBox="true"/>
          <p:nvPr/>
        </p:nvSpPr>
        <p:spPr>
          <a:xfrm rot="0">
            <a:off x="1207107" y="1195486"/>
            <a:ext cx="16344845" cy="1039380"/>
          </a:xfrm>
          <a:prstGeom prst="rect">
            <a:avLst/>
          </a:prstGeom>
        </p:spPr>
        <p:txBody>
          <a:bodyPr anchor="t" rtlCol="false" tIns="0" lIns="0" bIns="0" rIns="0">
            <a:spAutoFit/>
          </a:bodyPr>
          <a:lstStyle/>
          <a:p>
            <a:pPr algn="ctr">
              <a:lnSpc>
                <a:spcPts val="8469"/>
              </a:lnSpc>
            </a:pPr>
            <a:r>
              <a:rPr lang="en-US" sz="6565">
                <a:solidFill>
                  <a:srgbClr val="03989E"/>
                </a:solidFill>
                <a:latin typeface="Poppins Medium Bold"/>
              </a:rPr>
              <a:t>Target Market or Personas</a:t>
            </a:r>
          </a:p>
        </p:txBody>
      </p:sp>
      <p:sp>
        <p:nvSpPr>
          <p:cNvPr name="TextBox 12" id="12"/>
          <p:cNvSpPr txBox="true"/>
          <p:nvPr/>
        </p:nvSpPr>
        <p:spPr>
          <a:xfrm rot="0">
            <a:off x="2365860" y="7481179"/>
            <a:ext cx="7013669" cy="628650"/>
          </a:xfrm>
          <a:prstGeom prst="rect">
            <a:avLst/>
          </a:prstGeom>
        </p:spPr>
        <p:txBody>
          <a:bodyPr anchor="t" rtlCol="false" tIns="0" lIns="0" bIns="0" rIns="0">
            <a:spAutoFit/>
          </a:bodyPr>
          <a:lstStyle/>
          <a:p>
            <a:pPr algn="ctr">
              <a:lnSpc>
                <a:spcPts val="5250"/>
              </a:lnSpc>
            </a:pPr>
            <a:r>
              <a:rPr lang="en-US" sz="3500">
                <a:solidFill>
                  <a:srgbClr val="1B1B1B"/>
                </a:solidFill>
                <a:latin typeface="Poppins Light"/>
              </a:rPr>
              <a:t>Age Range 20 - 35</a:t>
            </a:r>
          </a:p>
        </p:txBody>
      </p:sp>
      <p:sp>
        <p:nvSpPr>
          <p:cNvPr name="TextBox 13" id="13"/>
          <p:cNvSpPr txBox="true"/>
          <p:nvPr/>
        </p:nvSpPr>
        <p:spPr>
          <a:xfrm rot="0">
            <a:off x="9723938" y="7414504"/>
            <a:ext cx="7013669" cy="1295400"/>
          </a:xfrm>
          <a:prstGeom prst="rect">
            <a:avLst/>
          </a:prstGeom>
        </p:spPr>
        <p:txBody>
          <a:bodyPr anchor="t" rtlCol="false" tIns="0" lIns="0" bIns="0" rIns="0">
            <a:spAutoFit/>
          </a:bodyPr>
          <a:lstStyle/>
          <a:p>
            <a:pPr algn="ctr">
              <a:lnSpc>
                <a:spcPts val="5250"/>
              </a:lnSpc>
            </a:pPr>
            <a:r>
              <a:rPr lang="en-US" sz="3500">
                <a:solidFill>
                  <a:srgbClr val="1B1B1B"/>
                </a:solidFill>
                <a:latin typeface="Poppins Light"/>
              </a:rPr>
              <a:t>People who have hobbies in</a:t>
            </a:r>
          </a:p>
          <a:p>
            <a:pPr algn="ctr">
              <a:lnSpc>
                <a:spcPts val="5250"/>
              </a:lnSpc>
            </a:pPr>
            <a:r>
              <a:rPr lang="en-US" sz="3500">
                <a:solidFill>
                  <a:srgbClr val="1B1B1B"/>
                </a:solidFill>
                <a:latin typeface="Poppins Light"/>
              </a:rPr>
              <a:t>eksploring and travelling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999402" y="212667"/>
            <a:ext cx="8655773" cy="2330021"/>
          </a:xfrm>
          <a:prstGeom prst="rect">
            <a:avLst/>
          </a:prstGeom>
        </p:spPr>
        <p:txBody>
          <a:bodyPr anchor="t" rtlCol="false" tIns="0" lIns="0" bIns="0" rIns="0">
            <a:spAutoFit/>
          </a:bodyPr>
          <a:lstStyle/>
          <a:p>
            <a:pPr algn="ctr">
              <a:lnSpc>
                <a:spcPts val="11495"/>
              </a:lnSpc>
            </a:pPr>
            <a:r>
              <a:rPr lang="en-US" sz="8211">
                <a:solidFill>
                  <a:srgbClr val="03989E"/>
                </a:solidFill>
                <a:latin typeface="Open Sans Extra Bold"/>
              </a:rPr>
              <a:t>Our Final Goals!</a:t>
            </a:r>
          </a:p>
        </p:txBody>
      </p:sp>
      <p:grpSp>
        <p:nvGrpSpPr>
          <p:cNvPr name="Group 3" id="3"/>
          <p:cNvGrpSpPr>
            <a:grpSpLocks noChangeAspect="true"/>
          </p:cNvGrpSpPr>
          <p:nvPr/>
        </p:nvGrpSpPr>
        <p:grpSpPr>
          <a:xfrm rot="0">
            <a:off x="0" y="0"/>
            <a:ext cx="2918521" cy="2918509"/>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0" b="0"/>
              </a:stretch>
            </a:blipFill>
          </p:spPr>
        </p:sp>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6853342" y="8205114"/>
            <a:ext cx="3407342" cy="4163771"/>
          </a:xfrm>
          <a:prstGeom prst="rect">
            <a:avLst/>
          </a:prstGeom>
        </p:spPr>
      </p:pic>
      <p:sp>
        <p:nvSpPr>
          <p:cNvPr name="AutoShape 6" id="6"/>
          <p:cNvSpPr/>
          <p:nvPr/>
        </p:nvSpPr>
        <p:spPr>
          <a:xfrm rot="-2386809">
            <a:off x="16469287" y="8358226"/>
            <a:ext cx="1382246" cy="249152"/>
          </a:xfrm>
          <a:prstGeom prst="rect">
            <a:avLst/>
          </a:prstGeom>
          <a:solidFill>
            <a:srgbClr val="D9D9D9"/>
          </a:solidFill>
        </p:spPr>
      </p:sp>
      <p:sp>
        <p:nvSpPr>
          <p:cNvPr name="TextBox 7" id="7"/>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8" id="8"/>
          <p:cNvSpPr txBox="true"/>
          <p:nvPr/>
        </p:nvSpPr>
        <p:spPr>
          <a:xfrm rot="0">
            <a:off x="2894394" y="3712747"/>
            <a:ext cx="13655175" cy="3748693"/>
          </a:xfrm>
          <a:prstGeom prst="rect">
            <a:avLst/>
          </a:prstGeom>
        </p:spPr>
        <p:txBody>
          <a:bodyPr anchor="t" rtlCol="false" tIns="0" lIns="0" bIns="0" rIns="0">
            <a:spAutoFit/>
          </a:bodyPr>
          <a:lstStyle/>
          <a:p>
            <a:pPr>
              <a:lnSpc>
                <a:spcPts val="4954"/>
              </a:lnSpc>
            </a:pPr>
            <a:r>
              <a:rPr lang="en-US" sz="3538">
                <a:solidFill>
                  <a:srgbClr val="010101"/>
                </a:solidFill>
                <a:latin typeface="Open Sans Light"/>
              </a:rPr>
              <a:t>1. </a:t>
            </a:r>
            <a:r>
              <a:rPr lang="en-US" sz="3538">
                <a:solidFill>
                  <a:srgbClr val="010101"/>
                </a:solidFill>
                <a:latin typeface="Open Sans Light"/>
              </a:rPr>
              <a:t>All tourism destinations in Indonesia. </a:t>
            </a:r>
          </a:p>
          <a:p>
            <a:pPr>
              <a:lnSpc>
                <a:spcPts val="4954"/>
              </a:lnSpc>
            </a:pPr>
            <a:r>
              <a:rPr lang="en-US" sz="3538">
                <a:solidFill>
                  <a:srgbClr val="010101"/>
                </a:solidFill>
                <a:latin typeface="Open Sans Light"/>
              </a:rPr>
              <a:t>2. All user can be able to login.</a:t>
            </a:r>
          </a:p>
          <a:p>
            <a:pPr>
              <a:lnSpc>
                <a:spcPts val="4954"/>
              </a:lnSpc>
            </a:pPr>
            <a:r>
              <a:rPr lang="en-US" sz="3538">
                <a:solidFill>
                  <a:srgbClr val="010101"/>
                </a:solidFill>
                <a:latin typeface="Open Sans Light"/>
              </a:rPr>
              <a:t>3. </a:t>
            </a:r>
            <a:r>
              <a:rPr lang="en-US" sz="3538">
                <a:solidFill>
                  <a:srgbClr val="010101"/>
                </a:solidFill>
                <a:latin typeface="Open Sans Light"/>
              </a:rPr>
              <a:t>All tourist can order ticket.</a:t>
            </a:r>
          </a:p>
          <a:p>
            <a:pPr>
              <a:lnSpc>
                <a:spcPts val="4954"/>
              </a:lnSpc>
            </a:pPr>
            <a:r>
              <a:rPr lang="en-US" sz="3538">
                <a:solidFill>
                  <a:srgbClr val="010101"/>
                </a:solidFill>
                <a:latin typeface="Open Sans Light"/>
              </a:rPr>
              <a:t>4. Able recommend nearest destination.</a:t>
            </a:r>
          </a:p>
          <a:p>
            <a:pPr>
              <a:lnSpc>
                <a:spcPts val="4954"/>
              </a:lnSpc>
            </a:pPr>
            <a:r>
              <a:rPr lang="en-US" sz="3538">
                <a:solidFill>
                  <a:srgbClr val="010101"/>
                </a:solidFill>
                <a:latin typeface="Open Sans Light"/>
              </a:rPr>
              <a:t>5. Show nearest route to destination.</a:t>
            </a:r>
          </a:p>
          <a:p>
            <a:pPr>
              <a:lnSpc>
                <a:spcPts val="4954"/>
              </a:lnSpc>
            </a:pPr>
            <a:r>
              <a:rPr lang="en-US" sz="3538">
                <a:solidFill>
                  <a:srgbClr val="010101"/>
                </a:solidFill>
                <a:latin typeface="Open Sans Light"/>
              </a:rPr>
              <a:t>6. And more.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DAFDH7Jm6jg</dc:identifier>
  <dcterms:modified xsi:type="dcterms:W3CDTF">2011-08-01T06:04:30Z</dcterms:modified>
  <cp:revision>1</cp:revision>
  <dc:title>Presentasi Video Pitch Deck Internal Bentuk Minimalis Warna-warni</dc:title>
</cp:coreProperties>
</file>